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 cstate="email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372200" y="6492875"/>
            <a:ext cx="2771800" cy="365125"/>
          </a:xfrm>
        </p:spPr>
        <p:txBody>
          <a:bodyPr/>
          <a:lstStyle>
            <a:lvl1pPr>
              <a:defRPr/>
            </a:lvl1pPr>
          </a:lstStyle>
          <a:p>
            <a:fld id="{1C015F8C-53CB-456A-BE0C-BE44122C1C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15F8C-53CB-456A-BE0C-BE44122C1C6B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8" name="Рисунок 7" descr="4bb97ff07cca.pn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6479739" y="927100"/>
            <a:ext cx="2664261" cy="5334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/>
          <p:cNvSpPr/>
          <p:nvPr/>
        </p:nvSpPr>
        <p:spPr>
          <a:xfrm>
            <a:off x="323528" y="260648"/>
            <a:ext cx="8568952" cy="6264696"/>
          </a:xfrm>
          <a:prstGeom prst="roundRect">
            <a:avLst/>
          </a:prstGeom>
          <a:solidFill>
            <a:srgbClr val="FFFFCC"/>
          </a:solidFill>
          <a:ln w="76200">
            <a:solidFill>
              <a:srgbClr val="FFC00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 descr="banner_alarm.pn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251520" y="332656"/>
            <a:ext cx="1852464" cy="1852464"/>
          </a:xfrm>
          <a:prstGeom prst="rect">
            <a:avLst/>
          </a:prstGeom>
        </p:spPr>
      </p:pic>
      <p:pic>
        <p:nvPicPr>
          <p:cNvPr id="10" name="Рисунок 9" descr="animashki-deti-709_thumb.gif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6906468" y="4533900"/>
            <a:ext cx="1697782" cy="189071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15F8C-53CB-456A-BE0C-BE44122C1C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361856" y="6500367"/>
            <a:ext cx="2746648" cy="313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015F8C-53CB-456A-BE0C-BE44122C1C6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800" b="1" kern="1200">
          <a:solidFill>
            <a:srgbClr val="0000FF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Times New Roman" pitchFamily="18" charset="0"/>
          <a:ea typeface="+mj-ea"/>
          <a:cs typeface="Times New Roman" pitchFamily="18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Wingdings" pitchFamily="2" charset="2"/>
        <a:buChar char="Ø"/>
        <a:defRPr sz="3200" kern="1200">
          <a:solidFill>
            <a:srgbClr val="0000FF"/>
          </a:solidFill>
          <a:latin typeface="Times New Roman" pitchFamily="18" charset="0"/>
          <a:ea typeface="+mn-ea"/>
          <a:cs typeface="Times New Roman" pitchFamily="18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Wingdings" pitchFamily="2" charset="2"/>
        <a:buChar char="v"/>
        <a:defRPr sz="2800" kern="1200">
          <a:solidFill>
            <a:srgbClr val="0000FF"/>
          </a:solidFill>
          <a:latin typeface="Times New Roman" pitchFamily="18" charset="0"/>
          <a:ea typeface="+mn-ea"/>
          <a:cs typeface="Times New Roman" pitchFamily="18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Wingdings" pitchFamily="2" charset="2"/>
        <a:buChar char="ü"/>
        <a:defRPr sz="2400" kern="1200">
          <a:solidFill>
            <a:srgbClr val="0000FF"/>
          </a:solidFill>
          <a:latin typeface="Times New Roman" pitchFamily="18" charset="0"/>
          <a:ea typeface="+mn-ea"/>
          <a:cs typeface="Times New Roman" pitchFamily="18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2000" kern="1200">
          <a:solidFill>
            <a:srgbClr val="0000FF"/>
          </a:solidFill>
          <a:latin typeface="Times New Roman" pitchFamily="18" charset="0"/>
          <a:ea typeface="+mn-ea"/>
          <a:cs typeface="Times New Roman" pitchFamily="18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rgbClr val="0000FF"/>
          </a:solidFill>
          <a:latin typeface="Times New Roman" pitchFamily="18" charset="0"/>
          <a:ea typeface="+mn-ea"/>
          <a:cs typeface="Times New Roman" pitchFamily="18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3500430" y="3357562"/>
            <a:ext cx="2286016" cy="1571636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ru-RU" sz="1800" dirty="0" smtClean="0">
                <a:solidFill>
                  <a:srgbClr val="FF0000"/>
                </a:solidFill>
              </a:rPr>
              <a:t>выполнили </a:t>
            </a:r>
            <a:r>
              <a:rPr lang="ru-RU" sz="1800" dirty="0" smtClean="0">
                <a:solidFill>
                  <a:srgbClr val="FF0000"/>
                </a:solidFill>
              </a:rPr>
              <a:t>: Федорова Марина Владимировна </a:t>
            </a:r>
            <a:br>
              <a:rPr lang="ru-RU" sz="1800" dirty="0" smtClean="0">
                <a:solidFill>
                  <a:srgbClr val="FF0000"/>
                </a:solidFill>
              </a:rPr>
            </a:br>
            <a:r>
              <a:rPr lang="ru-RU" sz="1800" dirty="0" err="1" smtClean="0">
                <a:solidFill>
                  <a:srgbClr val="FF0000"/>
                </a:solidFill>
              </a:rPr>
              <a:t>Еремеева</a:t>
            </a:r>
            <a:r>
              <a:rPr lang="ru-RU" sz="1800" dirty="0" smtClean="0">
                <a:solidFill>
                  <a:srgbClr val="FF0000"/>
                </a:solidFill>
              </a:rPr>
              <a:t> Валентина Сергеевна</a:t>
            </a:r>
            <a:endParaRPr lang="ru-RU" sz="1800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1475656" y="188640"/>
            <a:ext cx="5328592" cy="1080120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/>
            <a:r>
              <a:rPr lang="ru-RU" sz="1050" b="1" dirty="0" smtClean="0">
                <a:solidFill>
                  <a:schemeClr val="tx1"/>
                </a:solidFill>
              </a:rPr>
              <a:t>Муниципальное автономное дошкольное образовательное учреждение  </a:t>
            </a:r>
            <a:br>
              <a:rPr lang="ru-RU" sz="1050" b="1" dirty="0" smtClean="0">
                <a:solidFill>
                  <a:schemeClr val="tx1"/>
                </a:solidFill>
              </a:rPr>
            </a:br>
            <a:r>
              <a:rPr lang="ru-RU" sz="1050" b="1" dirty="0" smtClean="0">
                <a:solidFill>
                  <a:schemeClr val="tx1"/>
                </a:solidFill>
              </a:rPr>
              <a:t>                     «Детский сад № 18 «Ладушки» города Гая Оренбургской области </a:t>
            </a:r>
            <a:br>
              <a:rPr lang="ru-RU" sz="1050" b="1" dirty="0" smtClean="0">
                <a:solidFill>
                  <a:schemeClr val="tx1"/>
                </a:solidFill>
              </a:rPr>
            </a:br>
            <a:r>
              <a:rPr lang="ru-RU" sz="1050" b="1" dirty="0" smtClean="0">
                <a:solidFill>
                  <a:schemeClr val="tx1"/>
                </a:solidFill>
              </a:rPr>
              <a:t>___________________________________________________     </a:t>
            </a:r>
            <a:br>
              <a:rPr lang="ru-RU" sz="1050" b="1" dirty="0" smtClean="0">
                <a:solidFill>
                  <a:schemeClr val="tx1"/>
                </a:solidFill>
              </a:rPr>
            </a:br>
            <a:r>
              <a:rPr lang="ru-RU" sz="1050" b="1" dirty="0" smtClean="0">
                <a:solidFill>
                  <a:schemeClr val="tx1"/>
                </a:solidFill>
              </a:rPr>
              <a:t>      Оренбургская обл., г.Гай, ул. Молодежная, д. 71б, тел.:4-06-40;                                                   </a:t>
            </a:r>
            <a:br>
              <a:rPr lang="ru-RU" sz="1050" b="1" dirty="0" smtClean="0">
                <a:solidFill>
                  <a:schemeClr val="tx1"/>
                </a:solidFill>
              </a:rPr>
            </a:br>
            <a:r>
              <a:rPr lang="ru-RU" sz="1050" b="1" dirty="0" smtClean="0">
                <a:solidFill>
                  <a:schemeClr val="tx1"/>
                </a:solidFill>
              </a:rPr>
              <a:t>  </a:t>
            </a:r>
            <a:r>
              <a:rPr lang="en-US" sz="1050" b="1" dirty="0" smtClean="0">
                <a:solidFill>
                  <a:schemeClr val="tx1"/>
                </a:solidFill>
              </a:rPr>
              <a:t>e</a:t>
            </a:r>
            <a:r>
              <a:rPr lang="ru-RU" sz="1050" b="1" dirty="0" smtClean="0">
                <a:solidFill>
                  <a:schemeClr val="tx1"/>
                </a:solidFill>
              </a:rPr>
              <a:t>-</a:t>
            </a:r>
            <a:r>
              <a:rPr lang="en-US" sz="1050" b="1" dirty="0" smtClean="0">
                <a:solidFill>
                  <a:schemeClr val="tx1"/>
                </a:solidFill>
              </a:rPr>
              <a:t>mail</a:t>
            </a:r>
            <a:r>
              <a:rPr lang="ru-RU" sz="1050" b="1" dirty="0" smtClean="0">
                <a:solidFill>
                  <a:schemeClr val="tx1"/>
                </a:solidFill>
              </a:rPr>
              <a:t>: </a:t>
            </a:r>
            <a:r>
              <a:rPr lang="en-US" sz="1050" b="1" dirty="0" err="1" smtClean="0">
                <a:solidFill>
                  <a:schemeClr val="tx1"/>
                </a:solidFill>
              </a:rPr>
              <a:t>dou</a:t>
            </a:r>
            <a:r>
              <a:rPr lang="ru-RU" sz="1050" b="1" dirty="0" smtClean="0">
                <a:solidFill>
                  <a:schemeClr val="tx1"/>
                </a:solidFill>
              </a:rPr>
              <a:t>18-</a:t>
            </a:r>
            <a:r>
              <a:rPr lang="en-US" sz="1050" b="1" dirty="0" err="1" smtClean="0">
                <a:solidFill>
                  <a:schemeClr val="tx1"/>
                </a:solidFill>
              </a:rPr>
              <a:t>gai</a:t>
            </a:r>
            <a:r>
              <a:rPr lang="ru-RU" sz="1050" b="1" dirty="0" smtClean="0">
                <a:solidFill>
                  <a:schemeClr val="tx1"/>
                </a:solidFill>
              </a:rPr>
              <a:t>@</a:t>
            </a:r>
            <a:r>
              <a:rPr lang="en-US" sz="1050" b="1" dirty="0" smtClean="0">
                <a:solidFill>
                  <a:schemeClr val="tx1"/>
                </a:solidFill>
              </a:rPr>
              <a:t>mail</a:t>
            </a:r>
            <a:r>
              <a:rPr lang="ru-RU" sz="1050" b="1" dirty="0" smtClean="0">
                <a:solidFill>
                  <a:schemeClr val="tx1"/>
                </a:solidFill>
              </a:rPr>
              <a:t>.</a:t>
            </a:r>
            <a:r>
              <a:rPr lang="en-US" sz="1050" b="1" dirty="0" err="1" smtClean="0">
                <a:solidFill>
                  <a:schemeClr val="tx1"/>
                </a:solidFill>
              </a:rPr>
              <a:t>ru</a:t>
            </a:r>
            <a:endParaRPr lang="ru-RU" sz="1050" b="1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5244207"/>
            <a:ext cx="9144000" cy="1613793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DoubleWave1">
              <a:avLst>
                <a:gd name="adj1" fmla="val 12500"/>
                <a:gd name="adj2" fmla="val 1001"/>
              </a:avLst>
            </a:prstTxWarp>
            <a:spAutoFit/>
          </a:bodyPr>
          <a:lstStyle/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«Ах, как хорошо в садике живётся»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0000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78217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1714488"/>
            <a:ext cx="3357554" cy="2214578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ru-RU" sz="2800" dirty="0" smtClean="0">
                <a:solidFill>
                  <a:srgbClr val="FF0000"/>
                </a:solidFill>
              </a:rPr>
              <a:t>Математика </a:t>
            </a:r>
            <a:r>
              <a:rPr lang="ru-RU" sz="2800" dirty="0">
                <a:solidFill>
                  <a:srgbClr val="FF0000"/>
                </a:solidFill>
              </a:rPr>
              <a:t>с</a:t>
            </a:r>
            <a:r>
              <a:rPr lang="ru-RU" sz="2800" dirty="0" smtClean="0">
                <a:solidFill>
                  <a:srgbClr val="FF0000"/>
                </a:solidFill>
              </a:rPr>
              <a:t> </a:t>
            </a:r>
            <a:r>
              <a:rPr lang="ru-RU" sz="2800" dirty="0">
                <a:solidFill>
                  <a:srgbClr val="FF0000"/>
                </a:solidFill>
              </a:rPr>
              <a:t>утра</a:t>
            </a:r>
            <a:r>
              <a:rPr lang="ru-RU" sz="2800" dirty="0" smtClean="0">
                <a:solidFill>
                  <a:srgbClr val="FF0000"/>
                </a:solidFill>
              </a:rPr>
              <a:t/>
            </a:r>
            <a:br>
              <a:rPr lang="ru-RU" sz="2800" dirty="0" smtClean="0">
                <a:solidFill>
                  <a:srgbClr val="FF0000"/>
                </a:solidFill>
              </a:rPr>
            </a:br>
            <a:r>
              <a:rPr lang="ru-RU" sz="2800" dirty="0">
                <a:solidFill>
                  <a:srgbClr val="FF0000"/>
                </a:solidFill>
              </a:rPr>
              <a:t>Складывает дружно</a:t>
            </a:r>
            <a:r>
              <a:rPr lang="ru-RU" sz="2800" dirty="0" smtClean="0">
                <a:solidFill>
                  <a:srgbClr val="FF0000"/>
                </a:solidFill>
              </a:rPr>
              <a:t/>
            </a:r>
            <a:br>
              <a:rPr lang="ru-RU" sz="2800" dirty="0" smtClean="0">
                <a:solidFill>
                  <a:srgbClr val="FF0000"/>
                </a:solidFill>
              </a:rPr>
            </a:br>
            <a:r>
              <a:rPr lang="ru-RU" sz="2800" dirty="0">
                <a:solidFill>
                  <a:srgbClr val="FF0000"/>
                </a:solidFill>
              </a:rPr>
              <a:t>Громким хором детвора</a:t>
            </a:r>
            <a:r>
              <a:rPr lang="ru-RU" sz="2800" dirty="0" smtClean="0">
                <a:solidFill>
                  <a:srgbClr val="FF0000"/>
                </a:solidFill>
              </a:rPr>
              <a:t/>
            </a:r>
            <a:br>
              <a:rPr lang="ru-RU" sz="2800" dirty="0" smtClean="0">
                <a:solidFill>
                  <a:srgbClr val="FF0000"/>
                </a:solidFill>
              </a:rPr>
            </a:br>
            <a:r>
              <a:rPr lang="ru-RU" sz="2800" dirty="0">
                <a:solidFill>
                  <a:srgbClr val="FF0000"/>
                </a:solidFill>
              </a:rPr>
              <a:t>Яблоки и груши.</a:t>
            </a:r>
          </a:p>
        </p:txBody>
      </p:sp>
      <p:pic>
        <p:nvPicPr>
          <p:cNvPr id="1026" name="Picture 2" descr="D:\Мои документы\Работа Марина\сад18\Фото\IMG_4022.JPG"/>
          <p:cNvPicPr>
            <a:picLocks noGrp="1" noChangeAspect="1" noChangeArrowheads="1"/>
          </p:cNvPicPr>
          <p:nvPr>
            <p:ph type="pic" idx="4294967295"/>
          </p:nvPr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373483"/>
            <a:ext cx="5566077" cy="50859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38716716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539552" y="260648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rgbClr val="FF0000"/>
                </a:solidFill>
              </a:rPr>
              <a:t>Математика – точная наука</a:t>
            </a:r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2050" name="Picture 2" descr="D:\Мои документы\Работа Марина\сад18\Фото\IMG_4027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8313" y="2334419"/>
            <a:ext cx="4038600" cy="30289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D:\Мои документы\Работа Марина\сад18\Фото\IMG_4028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95812" y="928670"/>
            <a:ext cx="4000527" cy="300039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8938155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971600" y="260648"/>
            <a:ext cx="7272808" cy="1152128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rgbClr val="FF0000"/>
                </a:solidFill>
              </a:rPr>
              <a:t>Чтоб нам не уставать,  нужно нам  и поиграть </a:t>
            </a:r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3074" name="Picture 2" descr="D:\Мои документы\Работа Марина\сад18\Фото\IMG_4029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596" y="2143116"/>
            <a:ext cx="3940612" cy="372815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D:\Мои документы\Работа Марина\сад18\Фото\IMG_4030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556793"/>
            <a:ext cx="3209948" cy="303688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3433071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928662" y="642918"/>
            <a:ext cx="6286544" cy="142876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ru-RU" sz="2800" dirty="0">
                <a:solidFill>
                  <a:srgbClr val="FF0000"/>
                </a:solidFill>
              </a:rPr>
              <a:t>В садике любимом</a:t>
            </a:r>
            <a:r>
              <a:rPr lang="ru-RU" sz="2800" dirty="0" smtClean="0">
                <a:solidFill>
                  <a:srgbClr val="FF0000"/>
                </a:solidFill>
              </a:rPr>
              <a:t/>
            </a:r>
            <a:br>
              <a:rPr lang="ru-RU" sz="2800" dirty="0" smtClean="0">
                <a:solidFill>
                  <a:srgbClr val="FF0000"/>
                </a:solidFill>
              </a:rPr>
            </a:br>
            <a:r>
              <a:rPr lang="ru-RU" sz="2800" dirty="0">
                <a:solidFill>
                  <a:srgbClr val="FF0000"/>
                </a:solidFill>
              </a:rPr>
              <a:t>На прогулку ходим,</a:t>
            </a:r>
            <a:r>
              <a:rPr lang="ru-RU" sz="2800" dirty="0" smtClean="0">
                <a:solidFill>
                  <a:srgbClr val="FF0000"/>
                </a:solidFill>
              </a:rPr>
              <a:t/>
            </a:r>
            <a:br>
              <a:rPr lang="ru-RU" sz="2800" dirty="0" smtClean="0">
                <a:solidFill>
                  <a:srgbClr val="FF0000"/>
                </a:solidFill>
              </a:rPr>
            </a:br>
            <a:r>
              <a:rPr lang="ru-RU" sz="2800" dirty="0">
                <a:solidFill>
                  <a:srgbClr val="FF0000"/>
                </a:solidFill>
              </a:rPr>
              <a:t>Мы тут лепим, мастерим,</a:t>
            </a:r>
            <a:r>
              <a:rPr lang="ru-RU" sz="2800" dirty="0" smtClean="0">
                <a:solidFill>
                  <a:srgbClr val="FF0000"/>
                </a:solidFill>
              </a:rPr>
              <a:t/>
            </a:r>
            <a:br>
              <a:rPr lang="ru-RU" sz="2800" dirty="0" smtClean="0">
                <a:solidFill>
                  <a:srgbClr val="FF0000"/>
                </a:solidFill>
              </a:rPr>
            </a:br>
            <a:r>
              <a:rPr lang="ru-RU" sz="2800" dirty="0">
                <a:solidFill>
                  <a:srgbClr val="FF0000"/>
                </a:solidFill>
              </a:rPr>
              <a:t>Хороводы водим.</a:t>
            </a: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/>
          </a:p>
        </p:txBody>
      </p:sp>
      <p:pic>
        <p:nvPicPr>
          <p:cNvPr id="4098" name="Picture 2" descr="D:\Мои документы\Работа Марина\сад18\Фото\IMG_4043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85852" y="2000240"/>
            <a:ext cx="6143668" cy="432015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269317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67544" y="0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rgbClr val="FF0000"/>
                </a:solidFill>
              </a:rPr>
              <a:t>На занятиях не ленись </a:t>
            </a:r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5122" name="Picture 2" descr="D:\Мои документы\Работа Марина\сад18\Фото\IMG_4042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34" y="2143116"/>
            <a:ext cx="4100332" cy="380615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D:\Мои документы\Работа Марина\сад18\Фото\IMG_4047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6876" y="1214422"/>
            <a:ext cx="3617090" cy="335758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7885894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67544" y="0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rgbClr val="FF0000"/>
                </a:solidFill>
              </a:rPr>
              <a:t>Делу время – потехе час</a:t>
            </a:r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6146" name="Picture 2" descr="D:\Мои документы\Работа Марина\сад18\Фото\IMG_4049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5786" y="1285860"/>
            <a:ext cx="6587712" cy="464347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587763370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428728" y="214290"/>
            <a:ext cx="6786610" cy="1143008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rgbClr val="FF0000"/>
                </a:solidFill>
              </a:rPr>
              <a:t>Любим мы играть в настольные игры</a:t>
            </a:r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7170" name="Picture 2" descr="D:\Мои документы\Работа Марина\сад18\Фото\IMG_4050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472" y="2285992"/>
            <a:ext cx="3151661" cy="386272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D:\Мои документы\Работа Марина\сад18\Фото\IMG_4051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876" y="1500174"/>
            <a:ext cx="3857652" cy="492922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020093403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835696" y="404664"/>
            <a:ext cx="6768752" cy="73833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rgbClr val="FF0000"/>
                </a:solidFill>
              </a:rPr>
              <a:t>Мы любим играть в настольные игры</a:t>
            </a:r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8194" name="Picture 2" descr="D:\Мои документы\Работа Марина\сад18\Фото\IMG_4054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662" y="2165826"/>
            <a:ext cx="3649490" cy="42295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D:\Мои документы\Работа Марина\сад18\Фото\IMG_4055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8120" y="1340768"/>
            <a:ext cx="3443199" cy="323124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85112089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214546" y="500042"/>
            <a:ext cx="5143536" cy="642958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ru-RU" sz="2800" dirty="0" smtClean="0">
                <a:solidFill>
                  <a:srgbClr val="FF0000"/>
                </a:solidFill>
              </a:rPr>
              <a:t>Поиграли детвора, теперь обедать нам пора</a:t>
            </a:r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10242" name="Picture 2" descr="D:\Мои документы\Работа Марина\сад18\Фото\IMG_4056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71604" y="1357298"/>
            <a:ext cx="5830353" cy="418466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52459203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214546" y="428604"/>
            <a:ext cx="6215106" cy="2214578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Пообедали друзья, спать ложиться вам пора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11267" name="Picture 3" descr="D:\Мои документы\Работа Марина\сад18\Фото\IMG_4060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34" y="2714620"/>
            <a:ext cx="4038600" cy="374885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D:\Мои документы\Работа Марина\сад18\Фото\IMG_4062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714620"/>
            <a:ext cx="4038600" cy="374885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22748504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ЗОЖ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ЗОЖ</Template>
  <TotalTime>81</TotalTime>
  <Words>73</Words>
  <Application>Microsoft Office PowerPoint</Application>
  <PresentationFormat>Экран (4:3)</PresentationFormat>
  <Paragraphs>13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ЗОЖ</vt:lpstr>
      <vt:lpstr>выполнили : Федорова Марина Владимировна  Еремеева Валентина Сергеевна</vt:lpstr>
      <vt:lpstr>Математика с утра Складывает дружно Громким хором детвора Яблоки и груши.</vt:lpstr>
      <vt:lpstr>Математика – точная наука</vt:lpstr>
      <vt:lpstr>Чтоб нам не уставать,  нужно нам  и поиграть </vt:lpstr>
      <vt:lpstr>В садике любимом На прогулку ходим, Мы тут лепим, мастерим, Хороводы водим. </vt:lpstr>
      <vt:lpstr>На занятиях не ленись </vt:lpstr>
      <vt:lpstr>Делу время – потехе час</vt:lpstr>
      <vt:lpstr>Любим мы играть в настольные игры</vt:lpstr>
      <vt:lpstr>Мы любим играть в настольные игры</vt:lpstr>
      <vt:lpstr>Поиграли детвора, теперь обедать нам пора</vt:lpstr>
      <vt:lpstr>Пообедали друзья, спать ложиться вам пора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Старшая группа №1 «Радуга»</dc:title>
  <dc:creator>Andrey</dc:creator>
  <cp:lastModifiedBy>User</cp:lastModifiedBy>
  <cp:revision>23</cp:revision>
  <dcterms:created xsi:type="dcterms:W3CDTF">2015-03-30T04:33:42Z</dcterms:created>
  <dcterms:modified xsi:type="dcterms:W3CDTF">2015-04-16T16:46:15Z</dcterms:modified>
</cp:coreProperties>
</file>