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3" r:id="rId9"/>
  </p:sldIdLst>
  <p:sldSz cx="9144000" cy="6858000" type="screen4x3"/>
  <p:notesSz cx="6858000" cy="914400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01D3B-CB3F-4C75-9C01-B83F11624626}" type="datetimeFigureOut">
              <a:rPr lang="ru-RU" smtClean="0"/>
              <a:t>17.01.2014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7B0A69-6920-45D1-B55E-3FAEC373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083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A69-6920-45D1-B55E-3FAEC373079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69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75286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482836" y="116632"/>
            <a:ext cx="8532948" cy="648072"/>
          </a:xfrm>
          <a:prstGeom prst="roundRect">
            <a:avLst/>
          </a:prstGeom>
          <a:solidFill>
            <a:schemeClr val="accent5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ГОСУДАРСТВЕННОЕ УЧРЕЖДЕНИЕ ОБРАЗОВАНИЯ «ЯСЛИ-САД №18 Г.МОГИЛЕВА»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1857364"/>
            <a:ext cx="5643602" cy="3429024"/>
          </a:xfrm>
          <a:prstGeom prst="roundRect">
            <a:avLst/>
          </a:prstGeom>
          <a:solidFill>
            <a:schemeClr val="accent5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ЛЕТНИЙ ОЗДОРОВИТЕЛЬНЫЙ ПЕРИОД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952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7049" y="-1"/>
            <a:ext cx="9161048" cy="6892331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482836" y="260648"/>
            <a:ext cx="8532948" cy="648072"/>
          </a:xfrm>
          <a:prstGeom prst="roundRect">
            <a:avLst/>
          </a:prstGeom>
          <a:solidFill>
            <a:schemeClr val="accent5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«СОБЛЮДАЕМ ПРАВИЛА ДОРОЖНОГО ДВИЖЕНИЯ»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IMG_19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976406" y="1762099"/>
            <a:ext cx="5262629" cy="4214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66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482836" y="116632"/>
            <a:ext cx="8532948" cy="648072"/>
          </a:xfrm>
          <a:prstGeom prst="roundRect">
            <a:avLst/>
          </a:prstGeom>
          <a:solidFill>
            <a:schemeClr val="accent5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«ЛЕСНОЕ ПРОИСШЕСТВИЕ»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IMG_19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428736"/>
            <a:ext cx="3714776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IMG_19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3071810"/>
            <a:ext cx="3524243" cy="2643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446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482836" y="116632"/>
            <a:ext cx="8532948" cy="648072"/>
          </a:xfrm>
          <a:prstGeom prst="roundRect">
            <a:avLst/>
          </a:prstGeom>
          <a:solidFill>
            <a:schemeClr val="accent5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«ПУТЕШЕСТВИЕ НА ВОДОЕМ»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IMG_07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071546"/>
            <a:ext cx="3929090" cy="364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IMG_07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3714752"/>
            <a:ext cx="4071966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752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482836" y="116632"/>
            <a:ext cx="8532948" cy="648072"/>
          </a:xfrm>
          <a:prstGeom prst="roundRect">
            <a:avLst/>
          </a:prstGeom>
          <a:solidFill>
            <a:schemeClr val="accent5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«МЫ СИЛЬНЫЕ, СМЕЛЫЕ И ЛОВКИЕ»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IMG_19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000108"/>
            <a:ext cx="3714776" cy="25181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IMG_198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1000108"/>
            <a:ext cx="3643306" cy="25181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IMG_198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86050" y="3857628"/>
            <a:ext cx="3786182" cy="2571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949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482836" y="116632"/>
            <a:ext cx="8532948" cy="648072"/>
          </a:xfrm>
          <a:prstGeom prst="roundRect">
            <a:avLst/>
          </a:prstGeom>
          <a:solidFill>
            <a:schemeClr val="accent5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«ОПАСНЫЕ ПРИКЛЮЧЕНИЯ»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S6000509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500034" y="1000108"/>
            <a:ext cx="4500594" cy="3255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S6000492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tretch>
            <a:fillRect/>
          </a:stretch>
        </p:blipFill>
        <p:spPr>
          <a:xfrm>
            <a:off x="4214810" y="3500438"/>
            <a:ext cx="4262467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682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Мероприятя\Новая папка (2)\children summer backgrounds  by koaress\children bg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482836" y="116632"/>
            <a:ext cx="8532948" cy="648072"/>
          </a:xfrm>
          <a:prstGeom prst="roundRect">
            <a:avLst/>
          </a:prstGeom>
          <a:solidFill>
            <a:schemeClr val="accent5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«В ПОИСКАХ ЛЕТА»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IMG_19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286124"/>
            <a:ext cx="4143404" cy="2987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IMG_196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1142984"/>
            <a:ext cx="3793306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861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75286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482836" y="116632"/>
            <a:ext cx="8532948" cy="648072"/>
          </a:xfrm>
          <a:prstGeom prst="roundRect">
            <a:avLst/>
          </a:prstGeom>
          <a:solidFill>
            <a:schemeClr val="accent5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«ТЕБЕ МЫ РАДЫ,ЛЕТО!»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IMG_199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928670"/>
            <a:ext cx="3786214" cy="2528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IMG_197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1000108"/>
            <a:ext cx="3714776" cy="2428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IMG_197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4612" y="3929066"/>
            <a:ext cx="3786214" cy="24752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dd51d65833d4f39446c24818569753956451b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53</Words>
  <Application>Microsoft Office PowerPoint</Application>
  <PresentationFormat>Экран (4:3)</PresentationFormat>
  <Paragraphs>10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алексей</cp:lastModifiedBy>
  <cp:revision>15</cp:revision>
  <dcterms:created xsi:type="dcterms:W3CDTF">2013-08-13T17:24:39Z</dcterms:created>
  <dcterms:modified xsi:type="dcterms:W3CDTF">2014-01-17T20:22:19Z</dcterms:modified>
</cp:coreProperties>
</file>