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</p:sldMasterIdLst>
  <p:notesMasterIdLst>
    <p:notesMasterId r:id="rId14"/>
  </p:notesMasterIdLst>
  <p:handoutMasterIdLst>
    <p:handoutMasterId r:id="rId15"/>
  </p:handoutMasterIdLst>
  <p:sldIdLst>
    <p:sldId id="257" r:id="rId3"/>
    <p:sldId id="265" r:id="rId4"/>
    <p:sldId id="259" r:id="rId5"/>
    <p:sldId id="266" r:id="rId6"/>
    <p:sldId id="262" r:id="rId7"/>
    <p:sldId id="263" r:id="rId8"/>
    <p:sldId id="264" r:id="rId9"/>
    <p:sldId id="269" r:id="rId10"/>
    <p:sldId id="260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94" autoAdjust="0"/>
    <p:restoredTop sz="94660"/>
  </p:normalViewPr>
  <p:slideViewPr>
    <p:cSldViewPr>
      <p:cViewPr varScale="1">
        <p:scale>
          <a:sx n="69" d="100"/>
          <a:sy n="69" d="100"/>
        </p:scale>
        <p:origin x="-134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F614A-369C-4E96-A564-28A355C82B84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3D0E0A-6D21-4A9E-A238-37D4C69AEE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254151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DB4F5C-540E-4B2D-9445-8ADC3A4E5AF8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D7A9F9-BAB8-42AB-8C12-DD724B2D9F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45418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F473F-9398-4B76-AAD8-9B9A21483E7B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ED9D9-34F0-456C-8F3B-9EA0779C9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F473F-9398-4B76-AAD8-9B9A21483E7B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ED9D9-34F0-456C-8F3B-9EA0779C9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F473F-9398-4B76-AAD8-9B9A21483E7B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ED9D9-34F0-456C-8F3B-9EA0779C9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F473F-9398-4B76-AAD8-9B9A21483E7B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ED9D9-34F0-456C-8F3B-9EA0779C9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F473F-9398-4B76-AAD8-9B9A21483E7B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ED9D9-34F0-456C-8F3B-9EA0779C9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F473F-9398-4B76-AAD8-9B9A21483E7B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ED9D9-34F0-456C-8F3B-9EA0779C9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F473F-9398-4B76-AAD8-9B9A21483E7B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ED9D9-34F0-456C-8F3B-9EA0779C9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F473F-9398-4B76-AAD8-9B9A21483E7B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ED9D9-34F0-456C-8F3B-9EA0779C9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F473F-9398-4B76-AAD8-9B9A21483E7B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ED9D9-34F0-456C-8F3B-9EA0779C9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F473F-9398-4B76-AAD8-9B9A21483E7B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ED9D9-34F0-456C-8F3B-9EA0779C9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F473F-9398-4B76-AAD8-9B9A21483E7B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ED9D9-34F0-456C-8F3B-9EA0779C9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9BBB6F2-7174-4075-B90C-2E52CF1FFEF7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98A17F4-219E-45EA-8C30-8ABF90EDC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BBB6F2-7174-4075-B90C-2E52CF1FFEF7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8A17F4-219E-45EA-8C30-8ABF90EDC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9BBB6F2-7174-4075-B90C-2E52CF1FFEF7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C98A17F4-219E-45EA-8C30-8ABF90EDC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BBB6F2-7174-4075-B90C-2E52CF1FFEF7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8A17F4-219E-45EA-8C30-8ABF90EDC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BBB6F2-7174-4075-B90C-2E52CF1FFEF7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8A17F4-219E-45EA-8C30-8ABF90EDC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BBB6F2-7174-4075-B90C-2E52CF1FFEF7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8A17F4-219E-45EA-8C30-8ABF90EDC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9BBB6F2-7174-4075-B90C-2E52CF1FFEF7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8A17F4-219E-45EA-8C30-8ABF90EDC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BBB6F2-7174-4075-B90C-2E52CF1FFEF7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8A17F4-219E-45EA-8C30-8ABF90EDC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BBB6F2-7174-4075-B90C-2E52CF1FFEF7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8A17F4-219E-45EA-8C30-8ABF90EDCC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BBB6F2-7174-4075-B90C-2E52CF1FFEF7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8A17F4-219E-45EA-8C30-8ABF90EDC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9BBB6F2-7174-4075-B90C-2E52CF1FFEF7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98A17F4-219E-45EA-8C30-8ABF90EDC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F473F-9398-4B76-AAD8-9B9A21483E7B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ED9D9-34F0-456C-8F3B-9EA0779C9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9BBB6F2-7174-4075-B90C-2E52CF1FFEF7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98A17F4-219E-45EA-8C30-8ABF90EDC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304199" y="2533082"/>
            <a:ext cx="3429000" cy="2132064"/>
          </a:xfrm>
        </p:spPr>
        <p:txBody>
          <a:bodyPr>
            <a:normAutofit/>
          </a:bodyPr>
          <a:lstStyle/>
          <a:p>
            <a:endParaRPr lang="ru-RU" sz="2000" dirty="0" smtClean="0"/>
          </a:p>
          <a:p>
            <a:r>
              <a:rPr lang="ru-RU" sz="3500" b="1" dirty="0" err="1" smtClean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Челышкиной</a:t>
            </a:r>
            <a:r>
              <a:rPr lang="ru-RU" sz="3500" b="1" dirty="0" smtClean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Оксаны Викторовны</a:t>
            </a:r>
            <a:endParaRPr lang="ru-RU" b="1" dirty="0"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</p:txBody>
      </p:sp>
      <p:pic>
        <p:nvPicPr>
          <p:cNvPr id="7" name="Рисунок 6" descr="IMG_2968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2477" r="12477"/>
          <a:stretch>
            <a:fillRect/>
          </a:stretch>
        </p:blipFill>
        <p:spPr>
          <a:xfrm>
            <a:off x="642910" y="1142984"/>
            <a:ext cx="4206240" cy="4206240"/>
          </a:xfrm>
        </p:spPr>
      </p:pic>
      <p:sp>
        <p:nvSpPr>
          <p:cNvPr id="5" name="Прямоугольник 4"/>
          <p:cNvSpPr/>
          <p:nvPr/>
        </p:nvSpPr>
        <p:spPr>
          <a:xfrm>
            <a:off x="1714480" y="5661248"/>
            <a:ext cx="63744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инструктора по  физической культуре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857620" y="1643050"/>
            <a:ext cx="632215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ПОРТФОЛИО</a:t>
            </a:r>
            <a:endParaRPr lang="ru-RU" sz="4800" b="1" cap="none" spc="0" dirty="0">
              <a:ln w="1905"/>
              <a:solidFill>
                <a:srgbClr val="FFC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214942" y="-3643362"/>
            <a:ext cx="3603156" cy="314327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479635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94382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chemeClr val="accent4">
                    <a:lumMod val="75000"/>
                  </a:schemeClr>
                </a:solidFill>
                <a:latin typeface="Mistral" pitchFamily="66" charset="0"/>
              </a:rPr>
              <a:t>Моя   визитка</a:t>
            </a:r>
            <a:endParaRPr lang="ru-RU" sz="5400" dirty="0">
              <a:solidFill>
                <a:schemeClr val="accent4">
                  <a:lumMod val="75000"/>
                </a:schemeClr>
              </a:solidFill>
              <a:latin typeface="Mistral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9416"/>
            <a:ext cx="7499176" cy="4846320"/>
          </a:xfrm>
        </p:spPr>
        <p:txBody>
          <a:bodyPr/>
          <a:lstStyle/>
          <a:p>
            <a:r>
              <a:rPr lang="ru-RU" dirty="0" err="1" smtClean="0"/>
              <a:t>Челышкина</a:t>
            </a:r>
            <a:r>
              <a:rPr lang="ru-RU" dirty="0" smtClean="0"/>
              <a:t> Оксана Викторовна 1970г.р.</a:t>
            </a:r>
          </a:p>
          <a:p>
            <a:r>
              <a:rPr lang="ru-RU" dirty="0" smtClean="0"/>
              <a:t>В 1987-88г.окончила одногодичный педагогический класс .Присвоена квалификация «Воспитатель детского сада»</a:t>
            </a:r>
          </a:p>
          <a:p>
            <a:r>
              <a:rPr lang="ru-RU" dirty="0" smtClean="0"/>
              <a:t>Стаж работы в МБДОУ Д/С КВ №1 - 19 лет.</a:t>
            </a:r>
          </a:p>
          <a:p>
            <a:r>
              <a:rPr lang="ru-RU" sz="2400" dirty="0" smtClean="0"/>
              <a:t>В должности инструктора физкультуры - 9лет</a:t>
            </a:r>
          </a:p>
          <a:p>
            <a:r>
              <a:rPr lang="ru-RU" sz="2400" dirty="0" smtClean="0"/>
              <a:t>Высшая квалификационная категория</a:t>
            </a:r>
            <a:endParaRPr lang="ru-RU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500042"/>
            <a:ext cx="7239000" cy="1000132"/>
          </a:xfrm>
        </p:spPr>
        <p:txBody>
          <a:bodyPr>
            <a:noAutofit/>
          </a:bodyPr>
          <a:lstStyle/>
          <a:p>
            <a:pPr algn="ctr"/>
            <a:r>
              <a:rPr lang="ru-RU" sz="2800" b="0" spc="3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Mistral" pitchFamily="66" charset="0"/>
              </a:rPr>
              <a:t>сведения о присвоении </a:t>
            </a:r>
            <a:br>
              <a:rPr lang="ru-RU" sz="2800" b="0" spc="3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Mistral" pitchFamily="66" charset="0"/>
              </a:rPr>
            </a:br>
            <a:r>
              <a:rPr lang="ru-RU" sz="2800" b="0" spc="3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Mistral" pitchFamily="66" charset="0"/>
              </a:rPr>
              <a:t>квалификационной категории</a:t>
            </a:r>
            <a:br>
              <a:rPr lang="ru-RU" sz="2800" b="0" spc="3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Mistral" pitchFamily="66" charset="0"/>
              </a:rPr>
            </a:br>
            <a:endParaRPr lang="ru-RU" sz="3200" b="0" dirty="0">
              <a:solidFill>
                <a:srgbClr val="C00000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643050"/>
            <a:ext cx="7239000" cy="484632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 26.02.2004г. присвоена вторая     квалификационная категория</a:t>
            </a:r>
          </a:p>
          <a:p>
            <a:endParaRPr lang="ru-RU" sz="2800" dirty="0" smtClean="0"/>
          </a:p>
          <a:p>
            <a:r>
              <a:rPr lang="ru-RU" sz="2800" dirty="0" smtClean="0"/>
              <a:t> 30 .11. 2004г.  присвоена  первая  квалификационная  категория</a:t>
            </a:r>
          </a:p>
          <a:p>
            <a:endParaRPr lang="ru-RU" sz="2800" dirty="0" smtClean="0"/>
          </a:p>
          <a:p>
            <a:r>
              <a:rPr lang="ru-RU" sz="2800" dirty="0" smtClean="0"/>
              <a:t> 06. 03. 2008г.  присвоена  высшая квалификационная  категория</a:t>
            </a:r>
            <a:endParaRPr lang="ru-RU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85728"/>
            <a:ext cx="7472386" cy="1143000"/>
          </a:xfrm>
        </p:spPr>
        <p:txBody>
          <a:bodyPr>
            <a:normAutofit fontScale="90000"/>
          </a:bodyPr>
          <a:lstStyle/>
          <a:p>
            <a:r>
              <a:rPr lang="ru-RU" sz="3600" spc="3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Mistral" pitchFamily="66" charset="0"/>
              </a:rPr>
              <a:t>Курсы повышения квалификации</a:t>
            </a:r>
            <a:r>
              <a:rPr lang="ru-RU" sz="3600" spc="3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Mistral" pitchFamily="66" charset="0"/>
              </a:rPr>
              <a:t/>
            </a:r>
            <a:br>
              <a:rPr lang="ru-RU" sz="3600" spc="3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Mistral" pitchFamily="66" charset="0"/>
              </a:rPr>
            </a:br>
            <a:endParaRPr lang="ru-RU" dirty="0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395536" y="1196752"/>
          <a:ext cx="7416825" cy="44551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472275"/>
                <a:gridCol w="2472275"/>
                <a:gridCol w="247227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Год прохождения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   тема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Место прохождения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2009г.</a:t>
                      </a:r>
                    </a:p>
                    <a:p>
                      <a:pPr algn="ctr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«Физическая культура личности и укрепление здоровья детей»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«Челябинский институт переподготовки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повышения квалификации»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2011г. </a:t>
                      </a:r>
                    </a:p>
                    <a:p>
                      <a:pPr algn="ctr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«Основы работы с электронными таблицами»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МБОУ ДПО</a:t>
                      </a: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«Учебно-методический центр г.Челябинска»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2012г.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«Информационно-коммуникационные        технологии»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МБОУ ДПО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«Учебно-методический центр  г.Челябинска»</a:t>
                      </a:r>
                    </a:p>
                    <a:p>
                      <a:pPr algn="ctr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63907"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2012г.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«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Конкурсы профессионального мастерства: подготовка и проведение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МБОУ ДПО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«Учебно-методический центр  г.Челябинска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14338"/>
            <a:ext cx="9001156" cy="1500174"/>
          </a:xfrm>
        </p:spPr>
        <p:txBody>
          <a:bodyPr>
            <a:normAutofit/>
          </a:bodyPr>
          <a:lstStyle/>
          <a:p>
            <a:pPr algn="ctr"/>
            <a:r>
              <a:rPr lang="ru-RU" sz="3200" spc="3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Mistral" pitchFamily="66" charset="0"/>
              </a:rPr>
              <a:t>Эссе «Моя педагогическая </a:t>
            </a:r>
            <a:br>
              <a:rPr lang="ru-RU" sz="3200" spc="3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Mistral" pitchFamily="66" charset="0"/>
              </a:rPr>
            </a:br>
            <a:r>
              <a:rPr lang="ru-RU" sz="3200" spc="3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Mistral" pitchFamily="66" charset="0"/>
              </a:rPr>
              <a:t>философия</a:t>
            </a:r>
            <a:r>
              <a:rPr lang="ru-RU" sz="3200" spc="3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Mistral" pitchFamily="66" charset="0"/>
              </a:rPr>
              <a:t>» 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9416"/>
            <a:ext cx="8143900" cy="484632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 Каждый день прихожу в спортивный зал, проводя зарядку, занятия я размышляю: чему я хочу научить детей? Бегать, прыгать, играть…  Это, конечно, важно, но наверное самое главное, научить детей быть здоровыми.  Здоровью научить нельзя, надо воспитать в детях потребность быть  здоровым. Выходит по сути  я не инструктор по физической культуре, а воспитатель. Мы часто слышим: дети – наше будущее. Я формирую это будущее. И то, насколько дети будут успешны, а значит, счастливы, полезны для общества, зависит от состояния их здоровья, а значит, и от меня.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053422" cy="680068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chemeClr val="accent4">
                    <a:lumMod val="75000"/>
                  </a:schemeClr>
                </a:solidFill>
                <a:latin typeface="Mistral" pitchFamily="66" charset="0"/>
              </a:rPr>
              <a:t>МНЕ  ИНТЕРЕСНА  ТЕМА</a:t>
            </a:r>
            <a:endParaRPr lang="ru-RU" sz="4400" dirty="0">
              <a:solidFill>
                <a:schemeClr val="accent4">
                  <a:lumMod val="75000"/>
                </a:schemeClr>
              </a:solidFill>
              <a:latin typeface="Mistral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8143900" cy="6846584"/>
          </a:xfrm>
          <a:ln>
            <a:noFill/>
          </a:ln>
        </p:spPr>
        <p:txBody>
          <a:bodyPr/>
          <a:lstStyle/>
          <a:p>
            <a:pPr algn="ctr">
              <a:buNone/>
            </a:pPr>
            <a:r>
              <a:rPr lang="ru-RU" sz="2400" dirty="0" smtClean="0">
                <a:latin typeface="Georgia" pitchFamily="18" charset="0"/>
              </a:rPr>
              <a:t>Единство  </a:t>
            </a:r>
            <a:r>
              <a:rPr lang="ru-RU" sz="2400" dirty="0" smtClean="0">
                <a:latin typeface="Georgia" pitchFamily="18" charset="0"/>
              </a:rPr>
              <a:t>ДОУ и семьи в приобщении детей старшего дошкольного возраста к здоровому образу жизни  в рамках проекта</a:t>
            </a:r>
            <a:r>
              <a:rPr lang="ru-RU" sz="2400" b="1" dirty="0" smtClean="0">
                <a:solidFill>
                  <a:srgbClr val="C00000"/>
                </a:solidFill>
                <a:latin typeface="Georgia" pitchFamily="18" charset="0"/>
              </a:rPr>
              <a:t>«Быть здоровыми хотим</a:t>
            </a:r>
            <a:r>
              <a:rPr lang="ru-RU" sz="2800" b="1" dirty="0" smtClean="0">
                <a:solidFill>
                  <a:srgbClr val="C00000"/>
                </a:solidFill>
                <a:latin typeface="Georgia" pitchFamily="18" charset="0"/>
              </a:rPr>
              <a:t>» </a:t>
            </a:r>
          </a:p>
          <a:p>
            <a:pPr algn="just">
              <a:buNone/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Цель проекта: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приобщение детей старшего дошкольного возраста к занятиям физической культурой посредством педагогического и семейного влияния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Результат проекта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повышение эмоционального, психологического, физического благополучия детей, сформированности гигиенической культуры, улучшение соматических показателей здоровья, наличие потребности в здоровом образе жизни и возможностей его обеспечения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79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7239000" cy="1214446"/>
          </a:xfrm>
        </p:spPr>
        <p:txBody>
          <a:bodyPr>
            <a:normAutofit/>
          </a:bodyPr>
          <a:lstStyle/>
          <a:p>
            <a:pPr algn="ctr"/>
            <a:r>
              <a:rPr lang="ru-RU" sz="3600" spc="6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Mistral" pitchFamily="66" charset="0"/>
              </a:rPr>
              <a:t>Методическая копилка</a:t>
            </a:r>
            <a:r>
              <a:rPr lang="ru-RU" sz="3200" spc="6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Mistral" pitchFamily="66" charset="0"/>
              </a:rPr>
              <a:t/>
            </a:r>
            <a:br>
              <a:rPr lang="ru-RU" sz="3200" spc="6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Mistral" pitchFamily="66" charset="0"/>
              </a:rPr>
            </a:br>
            <a:endParaRPr lang="ru-RU" sz="3200" dirty="0"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357298"/>
            <a:ext cx="8001056" cy="5098438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>
                <a:solidFill>
                  <a:srgbClr val="0000FF"/>
                </a:solidFill>
                <a:latin typeface="Cambria" pitchFamily="18" charset="0"/>
              </a:rPr>
              <a:t>  </a:t>
            </a:r>
            <a:r>
              <a:rPr lang="ru-RU" sz="2400" dirty="0" smtClean="0">
                <a:latin typeface="Cambria" pitchFamily="18" charset="0"/>
              </a:rPr>
              <a:t>Комплексы утренней гимнастики для детей 3-7 лет.</a:t>
            </a:r>
          </a:p>
          <a:p>
            <a:r>
              <a:rPr lang="ru-RU" sz="2400" dirty="0" smtClean="0">
                <a:latin typeface="Cambria" pitchFamily="18" charset="0"/>
              </a:rPr>
              <a:t>  Комплексы ОРУ для детей 3-7 лет.</a:t>
            </a:r>
          </a:p>
          <a:p>
            <a:r>
              <a:rPr lang="ru-RU" sz="2400" dirty="0" smtClean="0">
                <a:latin typeface="Cambria" pitchFamily="18" charset="0"/>
              </a:rPr>
              <a:t>  Консультации для воспитателей.</a:t>
            </a:r>
          </a:p>
          <a:p>
            <a:r>
              <a:rPr lang="ru-RU" sz="2400" dirty="0" smtClean="0">
                <a:latin typeface="Cambria" pitchFamily="18" charset="0"/>
              </a:rPr>
              <a:t>  Консультации для родителей.</a:t>
            </a:r>
          </a:p>
          <a:p>
            <a:r>
              <a:rPr lang="ru-RU" sz="2400" dirty="0" smtClean="0">
                <a:latin typeface="Cambria" pitchFamily="18" charset="0"/>
              </a:rPr>
              <a:t>  Картотека подвижных игр.</a:t>
            </a:r>
          </a:p>
          <a:p>
            <a:r>
              <a:rPr lang="ru-RU" sz="2400" dirty="0" smtClean="0">
                <a:latin typeface="Cambria" pitchFamily="18" charset="0"/>
              </a:rPr>
              <a:t>  Сценарии праздников и развлечений.</a:t>
            </a:r>
          </a:p>
          <a:p>
            <a:r>
              <a:rPr lang="ru-RU" sz="2400" dirty="0" smtClean="0">
                <a:latin typeface="Cambria" pitchFamily="18" charset="0"/>
              </a:rPr>
              <a:t>  Методическое пособие </a:t>
            </a:r>
            <a:r>
              <a:rPr lang="ru-RU" sz="2000" b="1" dirty="0" smtClean="0">
                <a:latin typeface="Cambria" pitchFamily="18" charset="0"/>
              </a:rPr>
              <a:t>«Зимние и летние виды спорта»</a:t>
            </a:r>
          </a:p>
          <a:p>
            <a:r>
              <a:rPr lang="ru-RU" sz="2000" b="1" dirty="0" smtClean="0">
                <a:latin typeface="Cambria" pitchFamily="18" charset="0"/>
              </a:rPr>
              <a:t>   </a:t>
            </a:r>
            <a:r>
              <a:rPr lang="ru-RU" sz="2400" dirty="0" smtClean="0">
                <a:latin typeface="Cambria" pitchFamily="18" charset="0"/>
              </a:rPr>
              <a:t>Методическое пособие </a:t>
            </a:r>
            <a:r>
              <a:rPr lang="ru-RU" sz="2000" b="1" dirty="0" smtClean="0">
                <a:latin typeface="Cambria" pitchFamily="18" charset="0"/>
              </a:rPr>
              <a:t>«Правила поведения в зале» </a:t>
            </a:r>
          </a:p>
          <a:p>
            <a:r>
              <a:rPr lang="ru-RU" sz="2400" dirty="0" smtClean="0">
                <a:latin typeface="Cambria" pitchFamily="18" charset="0"/>
              </a:rPr>
              <a:t>  Методическое пособие </a:t>
            </a:r>
            <a:r>
              <a:rPr lang="ru-RU" sz="2000" b="1" dirty="0" smtClean="0">
                <a:latin typeface="Cambria" pitchFamily="18" charset="0"/>
              </a:rPr>
              <a:t>«Мячи бывают разные»</a:t>
            </a:r>
          </a:p>
          <a:p>
            <a:r>
              <a:rPr lang="ru-RU" sz="2400" dirty="0" smtClean="0">
                <a:latin typeface="Cambria" pitchFamily="18" charset="0"/>
              </a:rPr>
              <a:t>   Конспекты занятий.</a:t>
            </a:r>
          </a:p>
          <a:p>
            <a:r>
              <a:rPr lang="ru-RU" sz="2400" dirty="0" smtClean="0">
                <a:latin typeface="Cambria" pitchFamily="18" charset="0"/>
              </a:rPr>
              <a:t>   Перспективное и календарное планирование.</a:t>
            </a:r>
          </a:p>
          <a:p>
            <a:pPr>
              <a:buNone/>
            </a:pPr>
            <a:r>
              <a:rPr lang="ru-RU" sz="2000" b="1" dirty="0" smtClean="0">
                <a:latin typeface="Cambria" pitchFamily="18" charset="0"/>
              </a:rPr>
              <a:t>                     </a:t>
            </a:r>
            <a:endParaRPr lang="ru-RU" sz="2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5373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spc="3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Mistral" pitchFamily="66" charset="0"/>
              </a:rPr>
              <a:t>Участие в семинарах, конференциях, методических объединениях</a:t>
            </a:r>
            <a:r>
              <a:rPr lang="ru-RU" sz="4000" spc="3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Mistral" pitchFamily="66" charset="0"/>
              </a:rPr>
              <a:t/>
            </a:r>
            <a:br>
              <a:rPr lang="ru-RU" sz="4000" spc="3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Mistral" pitchFamily="66" charset="0"/>
              </a:rPr>
            </a:b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428736"/>
            <a:ext cx="8358214" cy="50270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Выступление на районной конференции  с докладом  на тему «</a:t>
            </a:r>
            <a:r>
              <a:rPr lang="ru-RU" sz="2400" dirty="0" smtClean="0">
                <a:latin typeface="Georgia" pitchFamily="18" charset="0"/>
              </a:rPr>
              <a:t>Единство  ДОУ и семьи в приобщении детей старшего дошкольного возраста к здоровому образу жизни  в рамках проекта</a:t>
            </a:r>
            <a:r>
              <a:rPr lang="ru-RU" sz="2400" b="1" dirty="0" smtClean="0">
                <a:solidFill>
                  <a:srgbClr val="C00000"/>
                </a:solidFill>
                <a:latin typeface="Georgia" pitchFamily="18" charset="0"/>
              </a:rPr>
              <a:t>«Быть здоровыми хотим</a:t>
            </a:r>
            <a:r>
              <a:rPr lang="ru-RU" sz="2800" b="1" dirty="0" smtClean="0">
                <a:solidFill>
                  <a:srgbClr val="C00000"/>
                </a:solidFill>
                <a:latin typeface="Georgia" pitchFamily="18" charset="0"/>
              </a:rPr>
              <a:t>»</a:t>
            </a:r>
          </a:p>
          <a:p>
            <a:endParaRPr lang="ru-RU" sz="2800" b="1" dirty="0" smtClean="0">
              <a:solidFill>
                <a:srgbClr val="C00000"/>
              </a:solidFill>
              <a:latin typeface="Georgia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Участие в семинаре «Конкурсы профессионального мастерства: подготовка и проведение».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Участие в районной панораме педагогического мастерства с занятием «Сила и красота»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-214338"/>
            <a:ext cx="8739198" cy="2214578"/>
          </a:xfrm>
          <a:effectLst/>
        </p:spPr>
        <p:txBody>
          <a:bodyPr>
            <a:normAutofit fontScale="90000"/>
          </a:bodyPr>
          <a:lstStyle/>
          <a:p>
            <a:pPr algn="ctr"/>
            <a:r>
              <a:rPr lang="ru-RU" sz="4000" spc="6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Mistral" pitchFamily="66" charset="0"/>
              </a:rPr>
              <a:t/>
            </a:r>
            <a:br>
              <a:rPr lang="ru-RU" sz="4000" spc="6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Mistral" pitchFamily="66" charset="0"/>
              </a:rPr>
            </a:br>
            <a:r>
              <a:rPr lang="ru-RU" sz="4000" spc="6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Mistral" pitchFamily="66" charset="0"/>
              </a:rPr>
              <a:t/>
            </a:r>
            <a:br>
              <a:rPr lang="ru-RU" sz="4000" spc="6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Mistral" pitchFamily="66" charset="0"/>
              </a:rPr>
            </a:br>
            <a:r>
              <a:rPr lang="ru-RU" sz="4000" spc="6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Mistral" pitchFamily="66" charset="0"/>
              </a:rPr>
              <a:t/>
            </a:r>
            <a:br>
              <a:rPr lang="ru-RU" sz="4000" spc="6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Mistral" pitchFamily="66" charset="0"/>
              </a:rPr>
            </a:br>
            <a:r>
              <a:rPr lang="ru-RU" sz="4000" spc="6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Mistral" pitchFamily="66" charset="0"/>
              </a:rPr>
              <a:t/>
            </a:r>
            <a:br>
              <a:rPr lang="ru-RU" sz="4000" spc="6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Mistral" pitchFamily="66" charset="0"/>
              </a:rPr>
            </a:br>
            <a:r>
              <a:rPr lang="ru-RU" sz="4000" spc="6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Mistral" pitchFamily="66" charset="0"/>
              </a:rPr>
              <a:t>Участие в конкурсах, соревнованиях </a:t>
            </a:r>
            <a:br>
              <a:rPr lang="ru-RU" sz="4000" spc="6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Mistral" pitchFamily="66" charset="0"/>
              </a:rPr>
            </a:b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484784"/>
            <a:ext cx="7858180" cy="4970952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Участие в шашечном турнире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«Золотая шашка»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3 место в первом этапе 2011г.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Участие в районом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Лего-фестивале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– 2011г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3 место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Участие  соревнованиях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«Весёлые старты»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2 место в первом этапе 2011г.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Участие в районных соревнованиях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 Золотая шашка»             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2012г.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Участие в районном конкурсе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« Педагог года в дошкольном образовании- 2013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Участие в районных соревнованиях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 Легкоатлетическая эстафета» 201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3г.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642918"/>
            <a:ext cx="6696100" cy="1105874"/>
          </a:xfrm>
        </p:spPr>
        <p:txBody>
          <a:bodyPr>
            <a:normAutofit fontScale="90000"/>
          </a:bodyPr>
          <a:lstStyle/>
          <a:p>
            <a:r>
              <a:rPr lang="ru-RU" sz="4000" spc="3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Mistral" pitchFamily="66" charset="0"/>
              </a:rPr>
              <a:t> интернет-представительство</a:t>
            </a:r>
            <a:r>
              <a:rPr lang="ru-RU" sz="4000" spc="3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Mistral" pitchFamily="66" charset="0"/>
              </a:rPr>
              <a:t/>
            </a:r>
            <a:br>
              <a:rPr lang="ru-RU" sz="4000" spc="3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Mistral" pitchFamily="66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71612"/>
            <a:ext cx="7572428" cy="488412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Веду страничку  в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блоге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/с.</a:t>
            </a:r>
          </a:p>
          <a:p>
            <a:pPr marL="0" indent="263525" algn="just">
              <a:spcBef>
                <a:spcPts val="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моей страничке «Быть здоровыми хотим» родители могут ознакомиться с физкультурно-оздоровительной работой в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/с.Посмотреть фотографии с праздников и развлечений, соревнований. Родители могут оставить на страничке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блога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свои комментарии. 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14348" y="2857496"/>
            <a:ext cx="7377341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СПАСИБО ЗА ВНИМАНИЕ</a:t>
            </a:r>
            <a:endParaRPr lang="ru-RU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8" name="Picture 21" descr="balloons7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1925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1" descr="balloons7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0"/>
            <a:ext cx="161925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1" descr="balloons7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3905250"/>
            <a:ext cx="161925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1" descr="balloons7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644116">
            <a:off x="1596507" y="4132673"/>
            <a:ext cx="161925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1" descr="balloons7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317753">
            <a:off x="4279591" y="4124724"/>
            <a:ext cx="161925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8355</TotalTime>
  <Words>614</Words>
  <Application>Microsoft Office PowerPoint</Application>
  <PresentationFormat>Экран (4:3)</PresentationFormat>
  <Paragraphs>79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Специальное оформление</vt:lpstr>
      <vt:lpstr>Изящная</vt:lpstr>
      <vt:lpstr>Слайд 1</vt:lpstr>
      <vt:lpstr>Моя   визитка</vt:lpstr>
      <vt:lpstr>сведения о присвоении  квалификационной категории </vt:lpstr>
      <vt:lpstr>Курсы повышения квалификации </vt:lpstr>
      <vt:lpstr>Эссе «Моя педагогическая  философия» </vt:lpstr>
      <vt:lpstr>МНЕ  ИНТЕРЕСНА  ТЕМА</vt:lpstr>
      <vt:lpstr>Методическая копилка </vt:lpstr>
      <vt:lpstr>Участие в семинарах, конференциях, методических объединениях </vt:lpstr>
      <vt:lpstr>    Участие в конкурсах, соревнованиях  </vt:lpstr>
      <vt:lpstr> интернет-представительство 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вова</dc:creator>
  <cp:lastModifiedBy>вова</cp:lastModifiedBy>
  <cp:revision>109</cp:revision>
  <dcterms:created xsi:type="dcterms:W3CDTF">2012-10-08T15:28:06Z</dcterms:created>
  <dcterms:modified xsi:type="dcterms:W3CDTF">2013-12-10T03:51:32Z</dcterms:modified>
</cp:coreProperties>
</file>