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сб 04.04.15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pPr algn="ctr"/>
            <a:r>
              <a:rPr lang="ru-RU" sz="72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Аминокислоты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57752" y="3929066"/>
            <a:ext cx="4068482" cy="1752600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Презентацию выполнили:</a:t>
            </a:r>
          </a:p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Усеинов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Ахтем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Сулейманов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Ильяс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35795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Г.Симферополь  2015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6072230"/>
          </a:xfrm>
        </p:spPr>
        <p:txBody>
          <a:bodyPr>
            <a:noAutofit/>
          </a:bodyPr>
          <a:lstStyle/>
          <a:p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Аминокислоты</a:t>
            </a:r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- 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это органические азотсодержащие </a:t>
            </a:r>
            <a:r>
              <a:rPr lang="ru-RU" sz="40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ди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функциональные 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соединения, 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 молекулах которого присутствуют две функциональные группы </a:t>
            </a:r>
            <a:r>
              <a:rPr lang="ru-RU" sz="40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карбоксольная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 - СООH и аминогруппа - 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NH</a:t>
            </a:r>
            <a:r>
              <a:rPr lang="ru-RU" sz="4000" b="1" spc="300" baseline="-250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 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связанны 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между собой органическими радикалами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928802"/>
            <a:ext cx="8229600" cy="64294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Функции аминокислот в организме человека</a:t>
            </a:r>
            <a:b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229600" cy="4643470"/>
          </a:xfrm>
        </p:spPr>
        <p:txBody>
          <a:bodyPr>
            <a:noAutofit/>
          </a:bodyPr>
          <a:lstStyle/>
          <a:p>
            <a:pPr lvl="2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Аланин</a:t>
            </a:r>
            <a:r>
              <a:rPr lang="ru-RU" sz="1800" b="1" dirty="0" smtClean="0"/>
              <a:t>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принадлежит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 важнейшим составляющим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белков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Аргинин</a:t>
            </a:r>
            <a:r>
              <a:rPr lang="ru-RU" sz="18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является главным фактором в продуцировании гормона роста, обладает омолаживающим эффектом, разглаживает кожу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Аспарагин</a:t>
            </a:r>
            <a:r>
              <a:rPr lang="ru-RU" sz="18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влияет на рост мышечной массы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Глицин</a:t>
            </a:r>
            <a:r>
              <a:rPr lang="ru-RU" sz="20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улучшает рост костей и мышц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Метионин</a:t>
            </a:r>
            <a:r>
              <a:rPr lang="ru-RU" sz="18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способствует также расщеплению вредных для организма веществ клетками печени и заживлению ран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Фенилаланин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это аминокислота способна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улучшать память и состояние кожи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Треонин</a:t>
            </a:r>
            <a:r>
              <a:rPr lang="ru-RU" sz="1800" b="1" dirty="0" smtClean="0"/>
              <a:t> </a:t>
            </a:r>
            <a:r>
              <a:rPr lang="ru-RU" sz="1800" dirty="0" smtClean="0"/>
              <a:t>–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аминокислота, улучшающая переваривание пищи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Тирозин</a:t>
            </a:r>
            <a:r>
              <a:rPr lang="ru-RU" sz="18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подавляет депрессии и усталость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Валин</a:t>
            </a:r>
            <a:r>
              <a:rPr lang="ru-RU" sz="18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улучшает насыщение крови кислородом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400" dirty="0" smtClean="0"/>
          </a:p>
          <a:p>
            <a:pPr lvl="2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Цистеин</a:t>
            </a:r>
            <a:r>
              <a:rPr lang="ru-RU" sz="1800" dirty="0" smtClean="0"/>
              <a:t> 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защищает клетки печени от жирового перерождения, помогая при этом выведению из организма тяжёлых </a:t>
            </a:r>
            <a:r>
              <a:rPr lang="ru-RU" sz="1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металов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улучшая регенерацию кожи.</a:t>
            </a:r>
            <a:endParaRPr lang="ru-RU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Заменимые аминокислоты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 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38912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это такие аминокислоты, которые могут поступать в наш организм с белковой пищей либо же образовываться в организме из других аминокислот. К заменимым аминокислотам относятся: аргинин, глютаминовая кислота, глицин, аспарагиновая кислота, гистидин,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серин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цистеин, тирозин,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аланин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пролин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Незаменимые аминокислоты 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/>
          <a:lstStyle/>
          <a:p>
            <a:r>
              <a:rPr lang="ru-RU" dirty="0" smtClean="0"/>
              <a:t>это такие аминокислоты, которые наш организм не может самостоятельно вырабатывать, они обязательно должны поступать с белковой пищей. К незаменимым аминокислотам относятся: </a:t>
            </a:r>
            <a:r>
              <a:rPr lang="ru-RU" dirty="0" err="1" smtClean="0"/>
              <a:t>валин</a:t>
            </a:r>
            <a:r>
              <a:rPr lang="ru-RU" dirty="0" smtClean="0"/>
              <a:t>, метионин, лейцин, изолейцин, </a:t>
            </a:r>
            <a:r>
              <a:rPr lang="ru-RU" dirty="0" err="1" smtClean="0"/>
              <a:t>фенилаланин</a:t>
            </a:r>
            <a:r>
              <a:rPr lang="ru-RU" dirty="0" smtClean="0"/>
              <a:t>, лизин, триптофан, </a:t>
            </a:r>
            <a:r>
              <a:rPr lang="ru-RU" dirty="0" err="1" smtClean="0"/>
              <a:t>треонин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Физические </a:t>
            </a:r>
            <a:r>
              <a:rPr lang="ru-RU" sz="6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свойства</a:t>
            </a: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3578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Аминокислоты</a:t>
            </a:r>
            <a:r>
              <a:rPr lang="ru-RU" dirty="0" smtClean="0"/>
              <a:t>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 твердые кристаллические вещества с высокой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температурой плавления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при плавлении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разлагаются.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Хорошо растворимы в воде, водные растворы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электропроводны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Эти свойства объясняются тем, что молекулы аминокислот существуют в виде внутренних солей, которые образуются за счет переноса протона от карбоксила к аминогруппе.</a:t>
            </a: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Химические свойства</a:t>
            </a: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Аминокислоты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амфотерные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органические соединения, для них характерны кислотно-основные свойства.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Незаменимые кислоты содержатся в следующих продуктах: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389120"/>
          </a:xfrm>
        </p:spPr>
        <p:txBody>
          <a:bodyPr>
            <a:noAutofit/>
          </a:bodyPr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Валин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 в зерновых, грибах, мясе, молочных продуктах, сое, арахисе.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Изолейцин – в орехах кешью и миндале, курином мясе и яйцах, рыбе, печени, мясе, ржи, чечевице, сое и в большинстве семян.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Лейцин – в мясе и рыбе, орехах, чечевице, буром рисе и также в большинстве семян.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Лизин – в рыбе, мясе, молоке и молочных продуктах, пшенице и орехах.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Метионин – в молоке, рыбе, яйцах, мясе, бобовых.</a:t>
            </a:r>
          </a:p>
          <a:p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Треонин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в яйцах и молочных продуктах.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Триптофан – в мясе, бананах, финиках, кунжуте, арахисе, овсе.</a:t>
            </a:r>
          </a:p>
          <a:p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Фенилаланин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в говядине, курице, рыбе, яйцах, сое, молоке и твороге.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</TotalTime>
  <Words>338</Words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Аминокислоты</vt:lpstr>
      <vt:lpstr>Аминокислоты - это органические азотсодержащие ди функциональные соединения, в молекулах которого присутствуют две функциональные группы карбоксольная  - СООH и аминогруппа - NH2 связанны между собой органическими радикалами</vt:lpstr>
      <vt:lpstr>Функции аминокислот в организме человека  </vt:lpstr>
      <vt:lpstr>Заменимые аминокислоты </vt:lpstr>
      <vt:lpstr>Незаменимые аминокислоты  </vt:lpstr>
      <vt:lpstr>Физические свойства</vt:lpstr>
      <vt:lpstr>Химические свойства</vt:lpstr>
      <vt:lpstr>Незаменимые кислоты содержатся в следующих продуктах: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Аминокислоты</dc:title>
  <dc:creator>Пользователь</dc:creator>
  <cp:lastModifiedBy>Пользователь</cp:lastModifiedBy>
  <cp:revision>9</cp:revision>
  <dcterms:created xsi:type="dcterms:W3CDTF">2015-04-04T13:32:36Z</dcterms:created>
  <dcterms:modified xsi:type="dcterms:W3CDTF">2015-04-04T14:57:47Z</dcterms:modified>
</cp:coreProperties>
</file>