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10" r:id="rId4"/>
    <p:sldMasterId id="2147483722" r:id="rId5"/>
    <p:sldMasterId id="2147483735" r:id="rId6"/>
    <p:sldMasterId id="2147484138" r:id="rId7"/>
  </p:sldMasterIdLst>
  <p:notesMasterIdLst>
    <p:notesMasterId r:id="rId25"/>
  </p:notesMasterIdLst>
  <p:sldIdLst>
    <p:sldId id="269" r:id="rId8"/>
    <p:sldId id="257" r:id="rId9"/>
    <p:sldId id="273" r:id="rId10"/>
    <p:sldId id="258" r:id="rId11"/>
    <p:sldId id="263" r:id="rId12"/>
    <p:sldId id="285" r:id="rId13"/>
    <p:sldId id="286" r:id="rId14"/>
    <p:sldId id="284" r:id="rId15"/>
    <p:sldId id="275" r:id="rId16"/>
    <p:sldId id="289" r:id="rId17"/>
    <p:sldId id="291" r:id="rId18"/>
    <p:sldId id="290" r:id="rId19"/>
    <p:sldId id="292" r:id="rId20"/>
    <p:sldId id="293" r:id="rId21"/>
    <p:sldId id="276" r:id="rId22"/>
    <p:sldId id="281" r:id="rId23"/>
    <p:sldId id="282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38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196036C-D8E5-4286-B653-6BFE2B0D07F4}" type="datetimeFigureOut">
              <a:rPr lang="ru-RU"/>
              <a:pPr>
                <a:defRPr/>
              </a:pPr>
              <a:t>07.02.2014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FCF7F1E-FC0C-4D70-A3A1-BF5681FEC2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291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60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1BED68A-AD4E-4D18-9148-E4B445F287BF}" type="slidenum">
              <a:rPr lang="ru-RU" altLang="ru-RU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297C0-BA4A-4D47-9560-669A423F2B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064851"/>
      </p:ext>
    </p:extLst>
  </p:cSld>
  <p:clrMapOvr>
    <a:masterClrMapping/>
  </p:clrMapOvr>
  <p:transition spd="slow">
    <p:push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C5B11-BAC7-4B14-AB36-AE739331B1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655379"/>
      </p:ext>
    </p:extLst>
  </p:cSld>
  <p:clrMapOvr>
    <a:masterClrMapping/>
  </p:clrMapOvr>
  <p:transition spd="slow">
    <p:push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2EBBF-9AE8-434A-9751-36AC00DF5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682137"/>
      </p:ext>
    </p:extLst>
  </p:cSld>
  <p:clrMapOvr>
    <a:masterClrMapping/>
  </p:clrMapOvr>
  <p:transition spd="slow">
    <p:push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BC0E6-6346-4E11-8A1C-804B77F63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924760"/>
      </p:ext>
    </p:extLst>
  </p:cSld>
  <p:clrMapOvr>
    <a:masterClrMapping/>
  </p:clrMapOvr>
  <p:transition spd="slow"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BC943-8EEA-4F33-8634-93773BF470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335518"/>
      </p:ext>
    </p:extLst>
  </p:cSld>
  <p:clrMapOvr>
    <a:masterClrMapping/>
  </p:clrMapOvr>
  <p:transition spd="slow"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87956-8F8E-4BD7-B9A7-E12C7AB523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389588"/>
      </p:ext>
    </p:extLst>
  </p:cSld>
  <p:clrMapOvr>
    <a:masterClrMapping/>
  </p:clrMapOvr>
  <p:transition spd="slow"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0681A-8390-489E-8B42-F8B2DE45BC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2238"/>
      </p:ext>
    </p:extLst>
  </p:cSld>
  <p:clrMapOvr>
    <a:masterClrMapping/>
  </p:clrMapOvr>
  <p:transition spd="slow">
    <p:push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7B586-FBEF-43D5-803D-1F3B7EB564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390910"/>
      </p:ext>
    </p:extLst>
  </p:cSld>
  <p:clrMapOvr>
    <a:masterClrMapping/>
  </p:clrMapOvr>
  <p:transition spd="slow"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E1F63-C528-4AD8-B12F-FEA28ACF60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829816"/>
      </p:ext>
    </p:extLst>
  </p:cSld>
  <p:clrMapOvr>
    <a:masterClrMapping/>
  </p:clrMapOvr>
  <p:transition spd="slow"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47083-FA8E-4C18-AC07-5AA9518838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204773"/>
      </p:ext>
    </p:extLst>
  </p:cSld>
  <p:clrMapOvr>
    <a:masterClrMapping/>
  </p:clrMapOvr>
  <p:transition spd="slow"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07024-6AA5-46DA-B7DE-33C81498BC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411964"/>
      </p:ext>
    </p:extLst>
  </p:cSld>
  <p:clrMapOvr>
    <a:masterClrMapping/>
  </p:clrMapOvr>
  <p:transition spd="slow">
    <p:push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white">
          <a:xfrm>
            <a:off x="0" y="6350"/>
            <a:ext cx="9144000" cy="2946400"/>
          </a:xfrm>
          <a:prstGeom prst="rect">
            <a:avLst/>
          </a:prstGeom>
          <a:solidFill>
            <a:srgbClr val="1F52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>
              <a:solidFill>
                <a:srgbClr val="1F5281"/>
              </a:solidFill>
              <a:latin typeface="Verdana" pitchFamily="34" charset="0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gray">
          <a:xfrm>
            <a:off x="-14288" y="1931988"/>
            <a:ext cx="9158288" cy="2506662"/>
          </a:xfrm>
          <a:custGeom>
            <a:avLst/>
            <a:gdLst>
              <a:gd name="T0" fmla="*/ 0 w 5769"/>
              <a:gd name="T1" fmla="*/ 2147483647 h 1579"/>
              <a:gd name="T2" fmla="*/ 2147483647 w 5769"/>
              <a:gd name="T3" fmla="*/ 2147483647 h 1579"/>
              <a:gd name="T4" fmla="*/ 2147483647 w 5769"/>
              <a:gd name="T5" fmla="*/ 2147483647 h 1579"/>
              <a:gd name="T6" fmla="*/ 2147483647 w 5769"/>
              <a:gd name="T7" fmla="*/ 2147483647 h 1579"/>
              <a:gd name="T8" fmla="*/ 2147483647 w 5769"/>
              <a:gd name="T9" fmla="*/ 2147483647 h 1579"/>
              <a:gd name="T10" fmla="*/ 0 w 5769"/>
              <a:gd name="T11" fmla="*/ 2147483647 h 15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69" h="1579">
                <a:moveTo>
                  <a:pt x="0" y="465"/>
                </a:moveTo>
                <a:cubicBezTo>
                  <a:pt x="722" y="228"/>
                  <a:pt x="1673" y="36"/>
                  <a:pt x="2916" y="18"/>
                </a:cubicBezTo>
                <a:cubicBezTo>
                  <a:pt x="4159" y="0"/>
                  <a:pt x="5348" y="247"/>
                  <a:pt x="5769" y="475"/>
                </a:cubicBezTo>
                <a:lnTo>
                  <a:pt x="5766" y="1579"/>
                </a:lnTo>
                <a:lnTo>
                  <a:pt x="6" y="1579"/>
                </a:lnTo>
                <a:lnTo>
                  <a:pt x="0" y="46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sng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white">
          <a:xfrm>
            <a:off x="0" y="4933950"/>
            <a:ext cx="9163050" cy="1941513"/>
          </a:xfrm>
          <a:prstGeom prst="rect">
            <a:avLst/>
          </a:prstGeom>
          <a:solidFill>
            <a:srgbClr val="30A4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>
              <a:solidFill>
                <a:srgbClr val="1F5281"/>
              </a:solidFill>
              <a:latin typeface="Verdana" pitchFamily="34" charset="0"/>
            </a:endParaRPr>
          </a:p>
        </p:txBody>
      </p:sp>
      <p:sp>
        <p:nvSpPr>
          <p:cNvPr id="7" name="Freeform 5" descr="108a"/>
          <p:cNvSpPr>
            <a:spLocks/>
          </p:cNvSpPr>
          <p:nvPr/>
        </p:nvSpPr>
        <p:spPr bwMode="gray">
          <a:xfrm>
            <a:off x="-4763" y="2046288"/>
            <a:ext cx="9148763" cy="2787650"/>
          </a:xfrm>
          <a:custGeom>
            <a:avLst/>
            <a:gdLst>
              <a:gd name="T0" fmla="*/ 0 w 5763"/>
              <a:gd name="T1" fmla="*/ 2147483647 h 1756"/>
              <a:gd name="T2" fmla="*/ 2147483647 w 5763"/>
              <a:gd name="T3" fmla="*/ 2147483647 h 1756"/>
              <a:gd name="T4" fmla="*/ 2147483647 w 5763"/>
              <a:gd name="T5" fmla="*/ 2147483647 h 1756"/>
              <a:gd name="T6" fmla="*/ 2147483647 w 5763"/>
              <a:gd name="T7" fmla="*/ 2147483647 h 1756"/>
              <a:gd name="T8" fmla="*/ 0 w 5763"/>
              <a:gd name="T9" fmla="*/ 2147483647 h 1756"/>
              <a:gd name="T10" fmla="*/ 0 w 5763"/>
              <a:gd name="T11" fmla="*/ 2147483647 h 17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63" h="1756">
                <a:moveTo>
                  <a:pt x="0" y="586"/>
                </a:moveTo>
                <a:cubicBezTo>
                  <a:pt x="693" y="340"/>
                  <a:pt x="1521" y="0"/>
                  <a:pt x="2929" y="18"/>
                </a:cubicBezTo>
                <a:cubicBezTo>
                  <a:pt x="4337" y="36"/>
                  <a:pt x="5292" y="322"/>
                  <a:pt x="5763" y="593"/>
                </a:cubicBezTo>
                <a:lnTo>
                  <a:pt x="5763" y="1756"/>
                </a:lnTo>
                <a:lnTo>
                  <a:pt x="0" y="1752"/>
                </a:lnTo>
                <a:lnTo>
                  <a:pt x="0" y="586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57150" cmpd="sng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gray">
          <a:xfrm>
            <a:off x="0" y="4826000"/>
            <a:ext cx="9156700" cy="168275"/>
          </a:xfrm>
          <a:prstGeom prst="rect">
            <a:avLst/>
          </a:prstGeom>
          <a:gradFill rotWithShape="1">
            <a:gsLst>
              <a:gs pos="0">
                <a:srgbClr val="30A484"/>
              </a:gs>
              <a:gs pos="100000">
                <a:srgbClr val="164C3D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>
              <a:solidFill>
                <a:srgbClr val="1F5281"/>
              </a:solidFill>
              <a:latin typeface="Verdana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04800" y="228600"/>
            <a:ext cx="1079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rgbClr val="D6E1E2"/>
                </a:solidFill>
              </a:rPr>
              <a:t>LOGO</a:t>
            </a:r>
          </a:p>
        </p:txBody>
      </p:sp>
      <p:sp>
        <p:nvSpPr>
          <p:cNvPr id="62471" name="Rectangle 7"/>
          <p:cNvSpPr>
            <a:spLocks noGrp="1" noChangeArrowheads="1"/>
          </p:cNvSpPr>
          <p:nvPr>
            <p:ph type="ctrTitle"/>
          </p:nvPr>
        </p:nvSpPr>
        <p:spPr bwMode="black">
          <a:xfrm>
            <a:off x="914400" y="900113"/>
            <a:ext cx="7239000" cy="784225"/>
          </a:xfrm>
        </p:spPr>
        <p:txBody>
          <a:bodyPr/>
          <a:lstStyle>
            <a:lvl1pPr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62472" name="Rectangle 8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828800" y="5314950"/>
            <a:ext cx="60198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44737"/>
      </p:ext>
    </p:extLst>
  </p:cSld>
  <p:clrMapOvr>
    <a:masterClrMapping/>
  </p:clrMapOvr>
  <p:transition spd="slow">
    <p:push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663726"/>
      </p:ext>
    </p:extLst>
  </p:cSld>
  <p:clrMapOvr>
    <a:masterClrMapping/>
  </p:clrMapOvr>
  <p:transition spd="slow">
    <p:push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47467067"/>
      </p:ext>
    </p:extLst>
  </p:cSld>
  <p:clrMapOvr>
    <a:masterClrMapping/>
  </p:clrMapOvr>
  <p:transition spd="slow">
    <p:push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93825"/>
            <a:ext cx="4038600" cy="4930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93825"/>
            <a:ext cx="4038600" cy="4930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199315"/>
      </p:ext>
    </p:extLst>
  </p:cSld>
  <p:clrMapOvr>
    <a:masterClrMapping/>
  </p:clrMapOvr>
  <p:transition spd="slow">
    <p:push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528511"/>
      </p:ext>
    </p:extLst>
  </p:cSld>
  <p:clrMapOvr>
    <a:masterClrMapping/>
  </p:clrMapOvr>
  <p:transition spd="slow">
    <p:push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678827"/>
      </p:ext>
    </p:extLst>
  </p:cSld>
  <p:clrMapOvr>
    <a:masterClrMapping/>
  </p:clrMapOvr>
  <p:transition spd="slow">
    <p:push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4543276"/>
      </p:ext>
    </p:extLst>
  </p:cSld>
  <p:clrMapOvr>
    <a:masterClrMapping/>
  </p:clrMapOvr>
  <p:transition spd="slow">
    <p:push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86864067"/>
      </p:ext>
    </p:extLst>
  </p:cSld>
  <p:clrMapOvr>
    <a:masterClrMapping/>
  </p:clrMapOvr>
  <p:transition spd="slow">
    <p:push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63509513"/>
      </p:ext>
    </p:extLst>
  </p:cSld>
  <p:clrMapOvr>
    <a:masterClrMapping/>
  </p:clrMapOvr>
  <p:transition spd="slow">
    <p:push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840837"/>
      </p:ext>
    </p:extLst>
  </p:cSld>
  <p:clrMapOvr>
    <a:masterClrMapping/>
  </p:clrMapOvr>
  <p:transition spd="slow">
    <p:push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692955"/>
      </p:ext>
    </p:extLst>
  </p:cSld>
  <p:clrMapOvr>
    <a:masterClrMapping/>
  </p:clrMapOvr>
  <p:transition spd="slow">
    <p:push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2400" y="2286000"/>
            <a:ext cx="1463675" cy="2182813"/>
            <a:chOff x="96" y="1440"/>
            <a:chExt cx="922" cy="1375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96" y="1440"/>
              <a:ext cx="913" cy="1375"/>
              <a:chOff x="96" y="1440"/>
              <a:chExt cx="913" cy="1375"/>
            </a:xfrm>
          </p:grpSpPr>
          <p:sp>
            <p:nvSpPr>
              <p:cNvPr id="11" name="Freeform 4"/>
              <p:cNvSpPr>
                <a:spLocks/>
              </p:cNvSpPr>
              <p:nvPr/>
            </p:nvSpPr>
            <p:spPr bwMode="ltGray">
              <a:xfrm>
                <a:off x="181" y="1574"/>
                <a:ext cx="742" cy="1110"/>
              </a:xfrm>
              <a:custGeom>
                <a:avLst/>
                <a:gdLst>
                  <a:gd name="T0" fmla="*/ 370 w 742"/>
                  <a:gd name="T1" fmla="*/ 0 h 1110"/>
                  <a:gd name="T2" fmla="*/ 0 w 742"/>
                  <a:gd name="T3" fmla="*/ 554 h 1110"/>
                  <a:gd name="T4" fmla="*/ 370 w 742"/>
                  <a:gd name="T5" fmla="*/ 1109 h 1110"/>
                  <a:gd name="T6" fmla="*/ 741 w 742"/>
                  <a:gd name="T7" fmla="*/ 554 h 1110"/>
                  <a:gd name="T8" fmla="*/ 370 w 742"/>
                  <a:gd name="T9" fmla="*/ 0 h 1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2" h="1110">
                    <a:moveTo>
                      <a:pt x="370" y="0"/>
                    </a:moveTo>
                    <a:lnTo>
                      <a:pt x="0" y="554"/>
                    </a:lnTo>
                    <a:lnTo>
                      <a:pt x="370" y="1109"/>
                    </a:lnTo>
                    <a:lnTo>
                      <a:pt x="741" y="554"/>
                    </a:lnTo>
                    <a:lnTo>
                      <a:pt x="370" y="0"/>
                    </a:lnTo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2" name="Group 5"/>
              <p:cNvGrpSpPr>
                <a:grpSpLocks/>
              </p:cNvGrpSpPr>
              <p:nvPr/>
            </p:nvGrpSpPr>
            <p:grpSpPr bwMode="auto">
              <a:xfrm>
                <a:off x="96" y="1440"/>
                <a:ext cx="913" cy="688"/>
                <a:chOff x="96" y="1440"/>
                <a:chExt cx="913" cy="688"/>
              </a:xfrm>
            </p:grpSpPr>
            <p:sp>
              <p:nvSpPr>
                <p:cNvPr id="16" name="Freeform 6"/>
                <p:cNvSpPr>
                  <a:spLocks/>
                </p:cNvSpPr>
                <p:nvPr/>
              </p:nvSpPr>
              <p:spPr bwMode="ltGray">
                <a:xfrm>
                  <a:off x="552" y="1440"/>
                  <a:ext cx="457" cy="688"/>
                </a:xfrm>
                <a:custGeom>
                  <a:avLst/>
                  <a:gdLst>
                    <a:gd name="T0" fmla="*/ 0 w 457"/>
                    <a:gd name="T1" fmla="*/ 136 h 688"/>
                    <a:gd name="T2" fmla="*/ 0 w 457"/>
                    <a:gd name="T3" fmla="*/ 0 h 688"/>
                    <a:gd name="T4" fmla="*/ 456 w 457"/>
                    <a:gd name="T5" fmla="*/ 687 h 688"/>
                    <a:gd name="T6" fmla="*/ 365 w 457"/>
                    <a:gd name="T7" fmla="*/ 687 h 688"/>
                    <a:gd name="T8" fmla="*/ 0 w 457"/>
                    <a:gd name="T9" fmla="*/ 136 h 6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57" h="688">
                      <a:moveTo>
                        <a:pt x="0" y="136"/>
                      </a:moveTo>
                      <a:lnTo>
                        <a:pt x="0" y="0"/>
                      </a:lnTo>
                      <a:lnTo>
                        <a:pt x="456" y="687"/>
                      </a:lnTo>
                      <a:lnTo>
                        <a:pt x="365" y="687"/>
                      </a:lnTo>
                      <a:lnTo>
                        <a:pt x="0" y="136"/>
                      </a:ln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ltGray">
                <a:xfrm>
                  <a:off x="96" y="1440"/>
                  <a:ext cx="457" cy="688"/>
                </a:xfrm>
                <a:custGeom>
                  <a:avLst/>
                  <a:gdLst>
                    <a:gd name="T0" fmla="*/ 456 w 457"/>
                    <a:gd name="T1" fmla="*/ 0 h 688"/>
                    <a:gd name="T2" fmla="*/ 456 w 457"/>
                    <a:gd name="T3" fmla="*/ 136 h 688"/>
                    <a:gd name="T4" fmla="*/ 90 w 457"/>
                    <a:gd name="T5" fmla="*/ 687 h 688"/>
                    <a:gd name="T6" fmla="*/ 0 w 457"/>
                    <a:gd name="T7" fmla="*/ 687 h 688"/>
                    <a:gd name="T8" fmla="*/ 456 w 457"/>
                    <a:gd name="T9" fmla="*/ 0 h 6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57" h="688">
                      <a:moveTo>
                        <a:pt x="456" y="0"/>
                      </a:moveTo>
                      <a:lnTo>
                        <a:pt x="456" y="136"/>
                      </a:lnTo>
                      <a:lnTo>
                        <a:pt x="90" y="687"/>
                      </a:lnTo>
                      <a:lnTo>
                        <a:pt x="0" y="687"/>
                      </a:lnTo>
                      <a:lnTo>
                        <a:pt x="456" y="0"/>
                      </a:ln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3" name="Group 8"/>
              <p:cNvGrpSpPr>
                <a:grpSpLocks/>
              </p:cNvGrpSpPr>
              <p:nvPr/>
            </p:nvGrpSpPr>
            <p:grpSpPr bwMode="auto">
              <a:xfrm>
                <a:off x="96" y="2127"/>
                <a:ext cx="913" cy="688"/>
                <a:chOff x="96" y="2127"/>
                <a:chExt cx="913" cy="688"/>
              </a:xfrm>
            </p:grpSpPr>
            <p:sp>
              <p:nvSpPr>
                <p:cNvPr id="14" name="Freeform 9"/>
                <p:cNvSpPr>
                  <a:spLocks/>
                </p:cNvSpPr>
                <p:nvPr/>
              </p:nvSpPr>
              <p:spPr bwMode="ltGray">
                <a:xfrm>
                  <a:off x="552" y="2127"/>
                  <a:ext cx="457" cy="688"/>
                </a:xfrm>
                <a:custGeom>
                  <a:avLst/>
                  <a:gdLst>
                    <a:gd name="T0" fmla="*/ 365 w 457"/>
                    <a:gd name="T1" fmla="*/ 0 h 688"/>
                    <a:gd name="T2" fmla="*/ 456 w 457"/>
                    <a:gd name="T3" fmla="*/ 0 h 688"/>
                    <a:gd name="T4" fmla="*/ 0 w 457"/>
                    <a:gd name="T5" fmla="*/ 687 h 688"/>
                    <a:gd name="T6" fmla="*/ 0 w 457"/>
                    <a:gd name="T7" fmla="*/ 550 h 688"/>
                    <a:gd name="T8" fmla="*/ 365 w 457"/>
                    <a:gd name="T9" fmla="*/ 0 h 6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57" h="688">
                      <a:moveTo>
                        <a:pt x="365" y="0"/>
                      </a:moveTo>
                      <a:lnTo>
                        <a:pt x="456" y="0"/>
                      </a:lnTo>
                      <a:lnTo>
                        <a:pt x="0" y="687"/>
                      </a:lnTo>
                      <a:lnTo>
                        <a:pt x="0" y="550"/>
                      </a:lnTo>
                      <a:lnTo>
                        <a:pt x="365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" name="Freeform 10"/>
                <p:cNvSpPr>
                  <a:spLocks/>
                </p:cNvSpPr>
                <p:nvPr/>
              </p:nvSpPr>
              <p:spPr bwMode="ltGray">
                <a:xfrm>
                  <a:off x="96" y="2127"/>
                  <a:ext cx="457" cy="688"/>
                </a:xfrm>
                <a:custGeom>
                  <a:avLst/>
                  <a:gdLst>
                    <a:gd name="T0" fmla="*/ 90 w 457"/>
                    <a:gd name="T1" fmla="*/ 0 h 688"/>
                    <a:gd name="T2" fmla="*/ 456 w 457"/>
                    <a:gd name="T3" fmla="*/ 550 h 688"/>
                    <a:gd name="T4" fmla="*/ 456 w 457"/>
                    <a:gd name="T5" fmla="*/ 687 h 688"/>
                    <a:gd name="T6" fmla="*/ 0 w 457"/>
                    <a:gd name="T7" fmla="*/ 0 h 688"/>
                    <a:gd name="T8" fmla="*/ 90 w 457"/>
                    <a:gd name="T9" fmla="*/ 0 h 6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57" h="688">
                      <a:moveTo>
                        <a:pt x="90" y="0"/>
                      </a:moveTo>
                      <a:lnTo>
                        <a:pt x="456" y="550"/>
                      </a:lnTo>
                      <a:lnTo>
                        <a:pt x="456" y="687"/>
                      </a:lnTo>
                      <a:lnTo>
                        <a:pt x="0" y="0"/>
                      </a:lnTo>
                      <a:lnTo>
                        <a:pt x="90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6" name="Group 11"/>
            <p:cNvGrpSpPr>
              <a:grpSpLocks/>
            </p:cNvGrpSpPr>
            <p:nvPr/>
          </p:nvGrpSpPr>
          <p:grpSpPr bwMode="auto">
            <a:xfrm>
              <a:off x="493" y="1555"/>
              <a:ext cx="525" cy="480"/>
              <a:chOff x="493" y="1555"/>
              <a:chExt cx="525" cy="480"/>
            </a:xfrm>
          </p:grpSpPr>
          <p:sp>
            <p:nvSpPr>
              <p:cNvPr id="7" name="Freeform 12"/>
              <p:cNvSpPr>
                <a:spLocks/>
              </p:cNvSpPr>
              <p:nvPr/>
            </p:nvSpPr>
            <p:spPr bwMode="gray">
              <a:xfrm>
                <a:off x="493" y="1555"/>
                <a:ext cx="525" cy="480"/>
              </a:xfrm>
              <a:custGeom>
                <a:avLst/>
                <a:gdLst>
                  <a:gd name="T0" fmla="*/ 225 w 525"/>
                  <a:gd name="T1" fmla="*/ 217 h 480"/>
                  <a:gd name="T2" fmla="*/ 133 w 525"/>
                  <a:gd name="T3" fmla="*/ 0 h 480"/>
                  <a:gd name="T4" fmla="*/ 263 w 525"/>
                  <a:gd name="T5" fmla="*/ 193 h 480"/>
                  <a:gd name="T6" fmla="*/ 393 w 525"/>
                  <a:gd name="T7" fmla="*/ 0 h 480"/>
                  <a:gd name="T8" fmla="*/ 299 w 525"/>
                  <a:gd name="T9" fmla="*/ 217 h 480"/>
                  <a:gd name="T10" fmla="*/ 524 w 525"/>
                  <a:gd name="T11" fmla="*/ 240 h 480"/>
                  <a:gd name="T12" fmla="*/ 298 w 525"/>
                  <a:gd name="T13" fmla="*/ 262 h 480"/>
                  <a:gd name="T14" fmla="*/ 393 w 525"/>
                  <a:gd name="T15" fmla="*/ 479 h 480"/>
                  <a:gd name="T16" fmla="*/ 263 w 525"/>
                  <a:gd name="T17" fmla="*/ 286 h 480"/>
                  <a:gd name="T18" fmla="*/ 133 w 525"/>
                  <a:gd name="T19" fmla="*/ 479 h 480"/>
                  <a:gd name="T20" fmla="*/ 224 w 525"/>
                  <a:gd name="T21" fmla="*/ 263 h 480"/>
                  <a:gd name="T22" fmla="*/ 0 w 525"/>
                  <a:gd name="T23" fmla="*/ 240 h 480"/>
                  <a:gd name="T24" fmla="*/ 225 w 525"/>
                  <a:gd name="T25" fmla="*/ 217 h 48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25" h="480">
                    <a:moveTo>
                      <a:pt x="225" y="217"/>
                    </a:moveTo>
                    <a:lnTo>
                      <a:pt x="133" y="0"/>
                    </a:lnTo>
                    <a:lnTo>
                      <a:pt x="263" y="193"/>
                    </a:lnTo>
                    <a:lnTo>
                      <a:pt x="393" y="0"/>
                    </a:lnTo>
                    <a:lnTo>
                      <a:pt x="299" y="217"/>
                    </a:lnTo>
                    <a:lnTo>
                      <a:pt x="524" y="240"/>
                    </a:lnTo>
                    <a:lnTo>
                      <a:pt x="298" y="262"/>
                    </a:lnTo>
                    <a:lnTo>
                      <a:pt x="393" y="479"/>
                    </a:lnTo>
                    <a:lnTo>
                      <a:pt x="263" y="286"/>
                    </a:lnTo>
                    <a:lnTo>
                      <a:pt x="133" y="479"/>
                    </a:lnTo>
                    <a:lnTo>
                      <a:pt x="224" y="263"/>
                    </a:lnTo>
                    <a:lnTo>
                      <a:pt x="0" y="240"/>
                    </a:lnTo>
                    <a:lnTo>
                      <a:pt x="225" y="217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" name="Freeform 13"/>
              <p:cNvSpPr>
                <a:spLocks/>
              </p:cNvSpPr>
              <p:nvPr/>
            </p:nvSpPr>
            <p:spPr bwMode="gray">
              <a:xfrm>
                <a:off x="565" y="1620"/>
                <a:ext cx="382" cy="350"/>
              </a:xfrm>
              <a:custGeom>
                <a:avLst/>
                <a:gdLst>
                  <a:gd name="T0" fmla="*/ 153 w 382"/>
                  <a:gd name="T1" fmla="*/ 153 h 350"/>
                  <a:gd name="T2" fmla="*/ 95 w 382"/>
                  <a:gd name="T3" fmla="*/ 0 h 350"/>
                  <a:gd name="T4" fmla="*/ 191 w 382"/>
                  <a:gd name="T5" fmla="*/ 128 h 350"/>
                  <a:gd name="T6" fmla="*/ 284 w 382"/>
                  <a:gd name="T7" fmla="*/ 0 h 350"/>
                  <a:gd name="T8" fmla="*/ 227 w 382"/>
                  <a:gd name="T9" fmla="*/ 153 h 350"/>
                  <a:gd name="T10" fmla="*/ 381 w 382"/>
                  <a:gd name="T11" fmla="*/ 175 h 350"/>
                  <a:gd name="T12" fmla="*/ 226 w 382"/>
                  <a:gd name="T13" fmla="*/ 196 h 350"/>
                  <a:gd name="T14" fmla="*/ 284 w 382"/>
                  <a:gd name="T15" fmla="*/ 349 h 350"/>
                  <a:gd name="T16" fmla="*/ 191 w 382"/>
                  <a:gd name="T17" fmla="*/ 221 h 350"/>
                  <a:gd name="T18" fmla="*/ 95 w 382"/>
                  <a:gd name="T19" fmla="*/ 349 h 350"/>
                  <a:gd name="T20" fmla="*/ 152 w 382"/>
                  <a:gd name="T21" fmla="*/ 198 h 350"/>
                  <a:gd name="T22" fmla="*/ 0 w 382"/>
                  <a:gd name="T23" fmla="*/ 175 h 350"/>
                  <a:gd name="T24" fmla="*/ 153 w 382"/>
                  <a:gd name="T25" fmla="*/ 153 h 3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82" h="350">
                    <a:moveTo>
                      <a:pt x="153" y="153"/>
                    </a:moveTo>
                    <a:lnTo>
                      <a:pt x="95" y="0"/>
                    </a:lnTo>
                    <a:lnTo>
                      <a:pt x="191" y="128"/>
                    </a:lnTo>
                    <a:lnTo>
                      <a:pt x="284" y="0"/>
                    </a:lnTo>
                    <a:lnTo>
                      <a:pt x="227" y="153"/>
                    </a:lnTo>
                    <a:lnTo>
                      <a:pt x="381" y="175"/>
                    </a:lnTo>
                    <a:lnTo>
                      <a:pt x="226" y="196"/>
                    </a:lnTo>
                    <a:lnTo>
                      <a:pt x="284" y="349"/>
                    </a:lnTo>
                    <a:lnTo>
                      <a:pt x="191" y="221"/>
                    </a:lnTo>
                    <a:lnTo>
                      <a:pt x="95" y="349"/>
                    </a:lnTo>
                    <a:lnTo>
                      <a:pt x="152" y="198"/>
                    </a:lnTo>
                    <a:lnTo>
                      <a:pt x="0" y="175"/>
                    </a:lnTo>
                    <a:lnTo>
                      <a:pt x="153" y="153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" name="Freeform 14"/>
              <p:cNvSpPr>
                <a:spLocks/>
              </p:cNvSpPr>
              <p:nvPr/>
            </p:nvSpPr>
            <p:spPr bwMode="gray">
              <a:xfrm>
                <a:off x="621" y="1629"/>
                <a:ext cx="270" cy="332"/>
              </a:xfrm>
              <a:custGeom>
                <a:avLst/>
                <a:gdLst>
                  <a:gd name="T0" fmla="*/ 0 w 270"/>
                  <a:gd name="T1" fmla="*/ 84 h 332"/>
                  <a:gd name="T2" fmla="*/ 122 w 270"/>
                  <a:gd name="T3" fmla="*/ 143 h 332"/>
                  <a:gd name="T4" fmla="*/ 135 w 270"/>
                  <a:gd name="T5" fmla="*/ 0 h 332"/>
                  <a:gd name="T6" fmla="*/ 147 w 270"/>
                  <a:gd name="T7" fmla="*/ 143 h 332"/>
                  <a:gd name="T8" fmla="*/ 268 w 270"/>
                  <a:gd name="T9" fmla="*/ 82 h 332"/>
                  <a:gd name="T10" fmla="*/ 159 w 270"/>
                  <a:gd name="T11" fmla="*/ 166 h 332"/>
                  <a:gd name="T12" fmla="*/ 269 w 270"/>
                  <a:gd name="T13" fmla="*/ 249 h 332"/>
                  <a:gd name="T14" fmla="*/ 147 w 270"/>
                  <a:gd name="T15" fmla="*/ 189 h 332"/>
                  <a:gd name="T16" fmla="*/ 135 w 270"/>
                  <a:gd name="T17" fmla="*/ 331 h 332"/>
                  <a:gd name="T18" fmla="*/ 122 w 270"/>
                  <a:gd name="T19" fmla="*/ 189 h 332"/>
                  <a:gd name="T20" fmla="*/ 0 w 270"/>
                  <a:gd name="T21" fmla="*/ 249 h 332"/>
                  <a:gd name="T22" fmla="*/ 110 w 270"/>
                  <a:gd name="T23" fmla="*/ 166 h 332"/>
                  <a:gd name="T24" fmla="*/ 0 w 270"/>
                  <a:gd name="T25" fmla="*/ 84 h 33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70" h="332">
                    <a:moveTo>
                      <a:pt x="0" y="84"/>
                    </a:moveTo>
                    <a:lnTo>
                      <a:pt x="122" y="143"/>
                    </a:lnTo>
                    <a:lnTo>
                      <a:pt x="135" y="0"/>
                    </a:lnTo>
                    <a:lnTo>
                      <a:pt x="147" y="143"/>
                    </a:lnTo>
                    <a:lnTo>
                      <a:pt x="268" y="82"/>
                    </a:lnTo>
                    <a:lnTo>
                      <a:pt x="159" y="166"/>
                    </a:lnTo>
                    <a:lnTo>
                      <a:pt x="269" y="249"/>
                    </a:lnTo>
                    <a:lnTo>
                      <a:pt x="147" y="189"/>
                    </a:lnTo>
                    <a:lnTo>
                      <a:pt x="135" y="331"/>
                    </a:lnTo>
                    <a:lnTo>
                      <a:pt x="122" y="189"/>
                    </a:lnTo>
                    <a:lnTo>
                      <a:pt x="0" y="249"/>
                    </a:lnTo>
                    <a:lnTo>
                      <a:pt x="110" y="166"/>
                    </a:lnTo>
                    <a:lnTo>
                      <a:pt x="0" y="84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" name="Freeform 15"/>
              <p:cNvSpPr>
                <a:spLocks/>
              </p:cNvSpPr>
              <p:nvPr/>
            </p:nvSpPr>
            <p:spPr bwMode="gray">
              <a:xfrm>
                <a:off x="722" y="1752"/>
                <a:ext cx="68" cy="85"/>
              </a:xfrm>
              <a:custGeom>
                <a:avLst/>
                <a:gdLst>
                  <a:gd name="T0" fmla="*/ 0 w 68"/>
                  <a:gd name="T1" fmla="*/ 20 h 85"/>
                  <a:gd name="T2" fmla="*/ 27 w 68"/>
                  <a:gd name="T3" fmla="*/ 30 h 85"/>
                  <a:gd name="T4" fmla="*/ 33 w 68"/>
                  <a:gd name="T5" fmla="*/ 0 h 85"/>
                  <a:gd name="T6" fmla="*/ 39 w 68"/>
                  <a:gd name="T7" fmla="*/ 30 h 85"/>
                  <a:gd name="T8" fmla="*/ 67 w 68"/>
                  <a:gd name="T9" fmla="*/ 20 h 85"/>
                  <a:gd name="T10" fmla="*/ 45 w 68"/>
                  <a:gd name="T11" fmla="*/ 42 h 85"/>
                  <a:gd name="T12" fmla="*/ 67 w 68"/>
                  <a:gd name="T13" fmla="*/ 62 h 85"/>
                  <a:gd name="T14" fmla="*/ 39 w 68"/>
                  <a:gd name="T15" fmla="*/ 52 h 85"/>
                  <a:gd name="T16" fmla="*/ 33 w 68"/>
                  <a:gd name="T17" fmla="*/ 84 h 85"/>
                  <a:gd name="T18" fmla="*/ 27 w 68"/>
                  <a:gd name="T19" fmla="*/ 52 h 85"/>
                  <a:gd name="T20" fmla="*/ 0 w 68"/>
                  <a:gd name="T21" fmla="*/ 62 h 85"/>
                  <a:gd name="T22" fmla="*/ 21 w 68"/>
                  <a:gd name="T23" fmla="*/ 42 h 85"/>
                  <a:gd name="T24" fmla="*/ 0 w 68"/>
                  <a:gd name="T25" fmla="*/ 20 h 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8" h="85">
                    <a:moveTo>
                      <a:pt x="0" y="20"/>
                    </a:moveTo>
                    <a:lnTo>
                      <a:pt x="27" y="30"/>
                    </a:lnTo>
                    <a:lnTo>
                      <a:pt x="33" y="0"/>
                    </a:lnTo>
                    <a:lnTo>
                      <a:pt x="39" y="30"/>
                    </a:lnTo>
                    <a:lnTo>
                      <a:pt x="67" y="20"/>
                    </a:lnTo>
                    <a:lnTo>
                      <a:pt x="45" y="42"/>
                    </a:lnTo>
                    <a:lnTo>
                      <a:pt x="67" y="62"/>
                    </a:lnTo>
                    <a:lnTo>
                      <a:pt x="39" y="52"/>
                    </a:lnTo>
                    <a:lnTo>
                      <a:pt x="33" y="84"/>
                    </a:lnTo>
                    <a:lnTo>
                      <a:pt x="27" y="52"/>
                    </a:lnTo>
                    <a:lnTo>
                      <a:pt x="0" y="62"/>
                    </a:lnTo>
                    <a:lnTo>
                      <a:pt x="21" y="42"/>
                    </a:lnTo>
                    <a:lnTo>
                      <a:pt x="0" y="20"/>
                    </a:lnTo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7184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370013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Щелчок правит образец заголовка</a:t>
            </a:r>
          </a:p>
        </p:txBody>
      </p:sp>
      <p:sp>
        <p:nvSpPr>
          <p:cNvPr id="7185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ru-RU"/>
              <a:t>Щелчок правит 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>
          <a:xfrm>
            <a:off x="1370013" y="6248400"/>
            <a:ext cx="1905000" cy="45720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808413" y="6248400"/>
            <a:ext cx="2895600" cy="45720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7413" y="6248400"/>
            <a:ext cx="1905000" cy="45720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8DF3DB8-E033-415A-9FB9-D3CF35CC19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963713"/>
      </p:ext>
    </p:extLst>
  </p:cSld>
  <p:clrMapOvr>
    <a:masterClrMapping/>
  </p:clrMapOvr>
  <p:transition spd="slow">
    <p:push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746771C-3C51-4B70-AC81-5199DC8AD4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554609"/>
      </p:ext>
    </p:extLst>
  </p:cSld>
  <p:clrMapOvr>
    <a:masterClrMapping/>
  </p:clrMapOvr>
  <p:transition spd="slow">
    <p:push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8F65D1D-EE43-43C4-B456-FD2C3A3BBD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661838"/>
      </p:ext>
    </p:extLst>
  </p:cSld>
  <p:clrMapOvr>
    <a:masterClrMapping/>
  </p:clrMapOvr>
  <p:transition spd="slow">
    <p:push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EB7BD2F-6021-462B-8E76-851963E769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42226"/>
      </p:ext>
    </p:extLst>
  </p:cSld>
  <p:clrMapOvr>
    <a:masterClrMapping/>
  </p:clrMapOvr>
  <p:transition spd="slow">
    <p:push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4A2635D-14F8-4CA1-A856-B97FDF29B3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837481"/>
      </p:ext>
    </p:extLst>
  </p:cSld>
  <p:clrMapOvr>
    <a:masterClrMapping/>
  </p:clrMapOvr>
  <p:transition spd="slow">
    <p:push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11F8C6E-CAD0-4400-9EED-7849D75B2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980723"/>
      </p:ext>
    </p:extLst>
  </p:cSld>
  <p:clrMapOvr>
    <a:masterClrMapping/>
  </p:clrMapOvr>
  <p:transition spd="slow">
    <p:push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1852FF2-E80C-472E-8CC8-52F7CFAEB2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412970"/>
      </p:ext>
    </p:extLst>
  </p:cSld>
  <p:clrMapOvr>
    <a:masterClrMapping/>
  </p:clrMapOvr>
  <p:transition spd="slow">
    <p:push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2562CAC-3CEE-4880-86F9-7A580361AA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023302"/>
      </p:ext>
    </p:extLst>
  </p:cSld>
  <p:clrMapOvr>
    <a:masterClrMapping/>
  </p:clrMapOvr>
  <p:transition spd="slow">
    <p:push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671CC70-EFCE-4A30-B15C-97E2BC4882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690527"/>
      </p:ext>
    </p:extLst>
  </p:cSld>
  <p:clrMapOvr>
    <a:masterClrMapping/>
  </p:clrMapOvr>
  <p:transition spd="slow">
    <p:push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7109DC5-1BE5-4AD1-A3EE-EBF0444F6C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076521"/>
      </p:ext>
    </p:extLst>
  </p:cSld>
  <p:clrMapOvr>
    <a:masterClrMapping/>
  </p:clrMapOvr>
  <p:transition spd="slow">
    <p:push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476250"/>
            <a:ext cx="1943100" cy="5619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76250"/>
            <a:ext cx="5676900" cy="5619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5E3FA6A-A954-436D-919A-14805C1509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719403"/>
      </p:ext>
    </p:extLst>
  </p:cSld>
  <p:clrMapOvr>
    <a:masterClrMapping/>
  </p:clrMapOvr>
  <p:transition spd="slow">
    <p:push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476250"/>
            <a:ext cx="7086600" cy="12763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C9EA9B-0DFA-425F-928C-A5B72B6C6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099812"/>
      </p:ext>
    </p:extLst>
  </p:cSld>
  <p:clrMapOvr>
    <a:masterClrMapping/>
  </p:clrMapOvr>
  <p:transition spd="slow">
    <p:push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476250"/>
            <a:ext cx="7086600" cy="12763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FB2504A-5262-4DD6-AFE6-8C31A9A19D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200182"/>
      </p:ext>
    </p:extLst>
  </p:cSld>
  <p:clrMapOvr>
    <a:masterClrMapping/>
  </p:clrMapOvr>
  <p:transition spd="slow">
    <p:push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FEB42DA-E80C-4D33-B5C9-84D4078A17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896492"/>
      </p:ext>
    </p:extLst>
  </p:cSld>
  <p:clrMapOvr>
    <a:masterClrMapping/>
  </p:clrMapOvr>
  <p:transition spd="slow">
    <p:push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48BFCF7-8C96-48D9-95B2-2F4777D596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791398"/>
      </p:ext>
    </p:extLst>
  </p:cSld>
  <p:clrMapOvr>
    <a:masterClrMapping/>
  </p:clrMapOvr>
  <p:transition spd="slow">
    <p:push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3DA13BD-7B0A-4DF4-B7EE-E8BAEE5A7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51127"/>
      </p:ext>
    </p:extLst>
  </p:cSld>
  <p:clrMapOvr>
    <a:masterClrMapping/>
  </p:clrMapOvr>
  <p:transition spd="slow">
    <p:push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1414FB8-9248-44C2-83CC-9060289EC8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283720"/>
      </p:ext>
    </p:extLst>
  </p:cSld>
  <p:clrMapOvr>
    <a:masterClrMapping/>
  </p:clrMapOvr>
  <p:transition spd="slow">
    <p:push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796FF21-293E-410C-B37E-47903468EE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544833"/>
      </p:ext>
    </p:extLst>
  </p:cSld>
  <p:clrMapOvr>
    <a:masterClrMapping/>
  </p:clrMapOvr>
  <p:transition spd="slow">
    <p:push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547F5C9-6D12-4B1E-9D83-0A4A3A1546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891136"/>
      </p:ext>
    </p:extLst>
  </p:cSld>
  <p:clrMapOvr>
    <a:masterClrMapping/>
  </p:clrMapOvr>
  <p:transition spd="slow">
    <p:push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0591576-FB66-4412-8E7C-3DF5FD017A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441541"/>
      </p:ext>
    </p:extLst>
  </p:cSld>
  <p:clrMapOvr>
    <a:masterClrMapping/>
  </p:clrMapOvr>
  <p:transition spd="slow">
    <p:push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0568312-573D-4840-8B1C-9D8D15CF6E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95326"/>
      </p:ext>
    </p:extLst>
  </p:cSld>
  <p:clrMapOvr>
    <a:masterClrMapping/>
  </p:clrMapOvr>
  <p:transition spd="slow">
    <p:push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76E33B5-6D08-43CB-93DE-23B9E43B3C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878797"/>
      </p:ext>
    </p:extLst>
  </p:cSld>
  <p:clrMapOvr>
    <a:masterClrMapping/>
  </p:clrMapOvr>
  <p:transition spd="slow">
    <p:push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F005A30-A5E1-4FCC-BAB1-EC5B6DAA21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351642"/>
      </p:ext>
    </p:extLst>
  </p:cSld>
  <p:clrMapOvr>
    <a:masterClrMapping/>
  </p:clrMapOvr>
  <p:transition spd="slow">
    <p:push dir="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476250"/>
            <a:ext cx="1943100" cy="5619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76250"/>
            <a:ext cx="5676900" cy="5619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108ACDD-40C6-465D-A7FD-B578EE674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341756"/>
      </p:ext>
    </p:extLst>
  </p:cSld>
  <p:clrMapOvr>
    <a:masterClrMapping/>
  </p:clrMapOvr>
  <p:transition spd="slow">
    <p:push dir="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E965E83-2660-458A-825C-4114091916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23326"/>
      </p:ext>
    </p:extLst>
  </p:cSld>
  <p:clrMapOvr>
    <a:masterClrMapping/>
  </p:clrMapOvr>
  <p:transition spd="slow">
    <p:push dir="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E7B8E47-5753-40CE-BAD6-4E97ACA844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135711"/>
      </p:ext>
    </p:extLst>
  </p:cSld>
  <p:clrMapOvr>
    <a:masterClrMapping/>
  </p:clrMapOvr>
  <p:transition spd="slow">
    <p:push dir="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73CC995-1FCD-4EB5-83AC-BC729386C4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787321"/>
      </p:ext>
    </p:extLst>
  </p:cSld>
  <p:clrMapOvr>
    <a:masterClrMapping/>
  </p:clrMapOvr>
  <p:transition spd="slow">
    <p:push dir="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E1B5A4F-64AB-440E-9AF9-8D6572FC70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012470"/>
      </p:ext>
    </p:extLst>
  </p:cSld>
  <p:clrMapOvr>
    <a:masterClrMapping/>
  </p:clrMapOvr>
  <p:transition spd="slow">
    <p:push dir="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56204AB-5944-4FF0-A114-AC73801AA7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455611"/>
      </p:ext>
    </p:extLst>
  </p:cSld>
  <p:clrMapOvr>
    <a:masterClrMapping/>
  </p:clrMapOvr>
  <p:transition spd="slow">
    <p:push dir="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55FB0A-7249-4734-9365-180A2E7B14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626461"/>
      </p:ext>
    </p:extLst>
  </p:cSld>
  <p:clrMapOvr>
    <a:masterClrMapping/>
  </p:clrMapOvr>
  <p:transition spd="slow">
    <p:push dir="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789D421-D5A4-4B27-9F26-6BEB64FC4A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239234"/>
      </p:ext>
    </p:extLst>
  </p:cSld>
  <p:clrMapOvr>
    <a:masterClrMapping/>
  </p:clrMapOvr>
  <p:transition spd="slow">
    <p:push dir="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76AD551-FC47-46FA-8E05-A50B79CC05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954167"/>
      </p:ext>
    </p:extLst>
  </p:cSld>
  <p:clrMapOvr>
    <a:masterClrMapping/>
  </p:clrMapOvr>
  <p:transition spd="slow">
    <p:push dir="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1199AC3-CD40-42BB-9702-9B95BAFA71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931594"/>
      </p:ext>
    </p:extLst>
  </p:cSld>
  <p:clrMapOvr>
    <a:masterClrMapping/>
  </p:clrMapOvr>
  <p:transition spd="slow">
    <p:push dir="d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4213D05-E259-46CA-BA95-F0902C3EB0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964468"/>
      </p:ext>
    </p:extLst>
  </p:cSld>
  <p:clrMapOvr>
    <a:masterClrMapping/>
  </p:clrMapOvr>
  <p:transition spd="slow">
    <p:push dir="d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476250"/>
            <a:ext cx="1943100" cy="5619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76250"/>
            <a:ext cx="5676900" cy="5619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F1CEBCA-5DA7-4858-8964-5E91175603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252338"/>
      </p:ext>
    </p:extLst>
  </p:cSld>
  <p:clrMapOvr>
    <a:masterClrMapping/>
  </p:clrMapOvr>
  <p:transition spd="slow">
    <p:push dir="d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476250"/>
            <a:ext cx="7086600" cy="12763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F5AA35A-CEEB-4D4F-BDC9-54E6700BE0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064472"/>
      </p:ext>
    </p:extLst>
  </p:cSld>
  <p:clrMapOvr>
    <a:masterClrMapping/>
  </p:clrMapOvr>
  <p:transition spd="slow">
    <p:push dir="d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FB9DF16-2F47-43CC-B73E-95F43559EB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591242"/>
      </p:ext>
    </p:extLst>
  </p:cSld>
  <p:clrMapOvr>
    <a:masterClrMapping/>
  </p:clrMapOvr>
  <p:transition spd="slow">
    <p:push dir="d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5AA8E32-0394-4C64-BE89-B04CA5AA92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00137"/>
      </p:ext>
    </p:extLst>
  </p:cSld>
  <p:clrMapOvr>
    <a:masterClrMapping/>
  </p:clrMapOvr>
  <p:transition spd="slow">
    <p:push dir="d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5CA308-5E72-45E9-A507-93CF76FC1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157640"/>
      </p:ext>
    </p:extLst>
  </p:cSld>
  <p:clrMapOvr>
    <a:masterClrMapping/>
  </p:clrMapOvr>
  <p:transition spd="slow">
    <p:push dir="d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1F2C5FD-B0F6-4FC9-80B8-04047A3ADB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947136"/>
      </p:ext>
    </p:extLst>
  </p:cSld>
  <p:clrMapOvr>
    <a:masterClrMapping/>
  </p:clrMapOvr>
  <p:transition spd="slow">
    <p:push dir="d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92956C1-097E-4CB9-8933-052BA5BF06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188689"/>
      </p:ext>
    </p:extLst>
  </p:cSld>
  <p:clrMapOvr>
    <a:masterClrMapping/>
  </p:clrMapOvr>
  <p:transition spd="slow">
    <p:push dir="d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75E3DA0-4BC0-40CB-9724-40B35B422E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536502"/>
      </p:ext>
    </p:extLst>
  </p:cSld>
  <p:clrMapOvr>
    <a:masterClrMapping/>
  </p:clrMapOvr>
  <p:transition spd="slow">
    <p:push dir="d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BDE1CCA-7B95-4E5A-AD6C-B258350EFB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387658"/>
      </p:ext>
    </p:extLst>
  </p:cSld>
  <p:clrMapOvr>
    <a:masterClrMapping/>
  </p:clrMapOvr>
  <p:transition spd="slow">
    <p:push dir="d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7B28AA4-FA05-4448-A920-848661A24D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590820"/>
      </p:ext>
    </p:extLst>
  </p:cSld>
  <p:clrMapOvr>
    <a:masterClrMapping/>
  </p:clrMapOvr>
  <p:transition spd="slow">
    <p:push dir="d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0BACC62-4FC4-4F55-B0A6-57170E2582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999644"/>
      </p:ext>
    </p:extLst>
  </p:cSld>
  <p:clrMapOvr>
    <a:masterClrMapping/>
  </p:clrMapOvr>
  <p:transition spd="slow">
    <p:push dir="d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5A7BBD9-BB67-4585-B945-7E24D693FE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595034"/>
      </p:ext>
    </p:extLst>
  </p:cSld>
  <p:clrMapOvr>
    <a:masterClrMapping/>
  </p:clrMapOvr>
  <p:transition spd="slow">
    <p:push dir="d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476250"/>
            <a:ext cx="1943100" cy="5619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76250"/>
            <a:ext cx="5676900" cy="5619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C6102D4-FB9C-48DB-B3BF-084BCE2B08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159259"/>
      </p:ext>
    </p:extLst>
  </p:cSld>
  <p:clrMapOvr>
    <a:masterClrMapping/>
  </p:clrMapOvr>
  <p:transition spd="slow">
    <p:push dir="d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476250"/>
            <a:ext cx="7086600" cy="12763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BE2B443-C592-4006-A998-F45B2D0EBE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748697"/>
      </p:ext>
    </p:extLst>
  </p:cSld>
  <p:clrMapOvr>
    <a:masterClrMapping/>
  </p:clrMapOvr>
  <p:transition spd="slow">
    <p:push dir="d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1B04-72F5-42F8-9CB9-6422ECC7AB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730068"/>
      </p:ext>
    </p:extLst>
  </p:cSld>
  <p:clrMapOvr>
    <a:masterClrMapping/>
  </p:clrMapOvr>
  <p:transition spd="slow">
    <p:push dir="d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5936D-FCEE-4D6E-B96D-E03E7434A0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210681"/>
      </p:ext>
    </p:extLst>
  </p:cSld>
  <p:clrMapOvr>
    <a:masterClrMapping/>
  </p:clrMapOvr>
  <p:transition spd="slow">
    <p:push dir="d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9F5AB-AF9A-4460-B8D1-5FFBDD0FB3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481931"/>
      </p:ext>
    </p:extLst>
  </p:cSld>
  <p:clrMapOvr>
    <a:masterClrMapping/>
  </p:clrMapOvr>
  <p:transition spd="slow">
    <p:push dir="d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DC352-EED6-4CDC-8E1B-6D1A761D3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140373"/>
      </p:ext>
    </p:extLst>
  </p:cSld>
  <p:clrMapOvr>
    <a:masterClrMapping/>
  </p:clrMapOvr>
  <p:transition spd="slow">
    <p:push dir="d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52590-A96F-4039-9BE6-4A0E755753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510046"/>
      </p:ext>
    </p:extLst>
  </p:cSld>
  <p:clrMapOvr>
    <a:masterClrMapping/>
  </p:clrMapOvr>
  <p:transition spd="slow">
    <p:push dir="d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3E926-5743-4102-967D-E857287A8C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981440"/>
      </p:ext>
    </p:extLst>
  </p:cSld>
  <p:clrMapOvr>
    <a:masterClrMapping/>
  </p:clrMapOvr>
  <p:transition spd="slow">
    <p:push dir="d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F9D65-F6C2-4A6D-932B-AD5C901AB4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815744"/>
      </p:ext>
    </p:extLst>
  </p:cSld>
  <p:clrMapOvr>
    <a:masterClrMapping/>
  </p:clrMapOvr>
  <p:transition spd="slow">
    <p:push dir="d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D0A67-9229-412F-92C6-2BF4238125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825717"/>
      </p:ext>
    </p:extLst>
  </p:cSld>
  <p:clrMapOvr>
    <a:masterClrMapping/>
  </p:clrMapOvr>
  <p:transition spd="slow">
    <p:push dir="d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11013-7C29-4B42-B7A0-0E7F4D75E0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940044"/>
      </p:ext>
    </p:extLst>
  </p:cSld>
  <p:clrMapOvr>
    <a:masterClrMapping/>
  </p:clrMapOvr>
  <p:transition spd="slow">
    <p:push dir="d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46EF6-F4C8-4EFE-8B5B-2598B145BA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168420"/>
      </p:ext>
    </p:extLst>
  </p:cSld>
  <p:clrMapOvr>
    <a:masterClrMapping/>
  </p:clrMapOvr>
  <p:transition spd="slow">
    <p:push dir="d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84FD7-C993-4E4A-BBB1-1EA1011BB0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49093"/>
      </p:ext>
    </p:extLst>
  </p:cSld>
  <p:clrMapOvr>
    <a:masterClrMapping/>
  </p:clrMapOvr>
  <p:transition spd="slow"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AB3B67EE-0D0B-4ABA-AF9A-E2BE51DBCB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2" r:id="rId1"/>
    <p:sldLayoutId id="2147484623" r:id="rId2"/>
    <p:sldLayoutId id="2147484624" r:id="rId3"/>
    <p:sldLayoutId id="2147484625" r:id="rId4"/>
    <p:sldLayoutId id="2147484626" r:id="rId5"/>
    <p:sldLayoutId id="2147484627" r:id="rId6"/>
    <p:sldLayoutId id="2147484628" r:id="rId7"/>
    <p:sldLayoutId id="2147484629" r:id="rId8"/>
    <p:sldLayoutId id="2147484630" r:id="rId9"/>
    <p:sldLayoutId id="2147484631" r:id="rId10"/>
    <p:sldLayoutId id="2147484632" r:id="rId11"/>
  </p:sldLayoutIdLst>
  <p:transition spd="slow">
    <p:push dir="d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247650"/>
          <a:ext cx="91440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Image" r:id="rId14" imgW="6311111" imgH="1155148" progId="Photoshop.Image.6">
                  <p:embed/>
                </p:oleObj>
              </mc:Choice>
              <mc:Fallback>
                <p:oleObj name="Image" r:id="rId14" imgW="6311111" imgH="1155148" progId="Photoshop.Image.6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47650"/>
                        <a:ext cx="9144000" cy="115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Rectangle 3"/>
          <p:cNvSpPr>
            <a:spLocks noChangeArrowheads="1"/>
          </p:cNvSpPr>
          <p:nvPr/>
        </p:nvSpPr>
        <p:spPr bwMode="ltGray">
          <a:xfrm>
            <a:off x="0" y="6524625"/>
            <a:ext cx="9144000" cy="333375"/>
          </a:xfrm>
          <a:prstGeom prst="rect">
            <a:avLst/>
          </a:prstGeom>
          <a:solidFill>
            <a:srgbClr val="30A3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>
              <a:solidFill>
                <a:srgbClr val="1F5281"/>
              </a:solidFill>
              <a:latin typeface="Verdana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white">
          <a:xfrm>
            <a:off x="0" y="0"/>
            <a:ext cx="9144000" cy="241300"/>
          </a:xfrm>
          <a:prstGeom prst="rect">
            <a:avLst/>
          </a:prstGeom>
          <a:solidFill>
            <a:srgbClr val="1F52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1F5281"/>
              </a:solidFill>
              <a:latin typeface="Verdana" pitchFamily="34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white">
          <a:xfrm>
            <a:off x="457200" y="319088"/>
            <a:ext cx="822960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white">
          <a:xfrm>
            <a:off x="6096000" y="6567488"/>
            <a:ext cx="266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>
                <a:solidFill>
                  <a:srgbClr val="FFFFFF"/>
                </a:solidFill>
              </a:rPr>
              <a:t>COMPANY LOGO</a:t>
            </a:r>
          </a:p>
        </p:txBody>
      </p:sp>
      <p:sp>
        <p:nvSpPr>
          <p:cNvPr id="2055" name="Freeform 7"/>
          <p:cNvSpPr>
            <a:spLocks/>
          </p:cNvSpPr>
          <p:nvPr/>
        </p:nvSpPr>
        <p:spPr bwMode="white">
          <a:xfrm>
            <a:off x="3175" y="963613"/>
            <a:ext cx="9140825" cy="461962"/>
          </a:xfrm>
          <a:custGeom>
            <a:avLst/>
            <a:gdLst>
              <a:gd name="T0" fmla="*/ 0 w 5764"/>
              <a:gd name="T1" fmla="*/ 2147483647 h 291"/>
              <a:gd name="T2" fmla="*/ 2147483647 w 5764"/>
              <a:gd name="T3" fmla="*/ 2147483647 h 291"/>
              <a:gd name="T4" fmla="*/ 2147483647 w 5764"/>
              <a:gd name="T5" fmla="*/ 2147483647 h 291"/>
              <a:gd name="T6" fmla="*/ 2147483647 w 5764"/>
              <a:gd name="T7" fmla="*/ 2147483647 h 291"/>
              <a:gd name="T8" fmla="*/ 2147483647 w 5764"/>
              <a:gd name="T9" fmla="*/ 2147483647 h 291"/>
              <a:gd name="T10" fmla="*/ 2147483647 w 5764"/>
              <a:gd name="T11" fmla="*/ 2147483647 h 291"/>
              <a:gd name="T12" fmla="*/ 0 w 5764"/>
              <a:gd name="T13" fmla="*/ 2147483647 h 29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64" h="291">
                <a:moveTo>
                  <a:pt x="0" y="290"/>
                </a:moveTo>
                <a:lnTo>
                  <a:pt x="1" y="193"/>
                </a:lnTo>
                <a:cubicBezTo>
                  <a:pt x="305" y="150"/>
                  <a:pt x="1172" y="50"/>
                  <a:pt x="1833" y="25"/>
                </a:cubicBezTo>
                <a:cubicBezTo>
                  <a:pt x="2494" y="0"/>
                  <a:pt x="3312" y="15"/>
                  <a:pt x="3966" y="41"/>
                </a:cubicBezTo>
                <a:cubicBezTo>
                  <a:pt x="4620" y="68"/>
                  <a:pt x="5460" y="142"/>
                  <a:pt x="5760" y="184"/>
                </a:cubicBezTo>
                <a:lnTo>
                  <a:pt x="5764" y="291"/>
                </a:lnTo>
                <a:lnTo>
                  <a:pt x="0" y="2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93825"/>
            <a:ext cx="8229600" cy="493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6829425" y="14288"/>
            <a:ext cx="18843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FFFFFF"/>
                </a:solidFill>
              </a:rPr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5" r:id="rId1"/>
    <p:sldLayoutId id="2147484633" r:id="rId2"/>
    <p:sldLayoutId id="2147484634" r:id="rId3"/>
    <p:sldLayoutId id="2147484635" r:id="rId4"/>
    <p:sldLayoutId id="2147484636" r:id="rId5"/>
    <p:sldLayoutId id="2147484637" r:id="rId6"/>
    <p:sldLayoutId id="2147484638" r:id="rId7"/>
    <p:sldLayoutId id="2147484639" r:id="rId8"/>
    <p:sldLayoutId id="2147484640" r:id="rId9"/>
    <p:sldLayoutId id="2147484641" r:id="rId10"/>
    <p:sldLayoutId id="2147484642" r:id="rId11"/>
  </p:sldLayoutIdLst>
  <p:transition spd="slow">
    <p:push dir="d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rgbClr val="1481B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03200" y="276225"/>
            <a:ext cx="1260475" cy="1601788"/>
            <a:chOff x="128" y="174"/>
            <a:chExt cx="794" cy="1009"/>
          </a:xfrm>
        </p:grpSpPr>
        <p:grpSp>
          <p:nvGrpSpPr>
            <p:cNvPr id="3080" name="Group 3"/>
            <p:cNvGrpSpPr>
              <a:grpSpLocks/>
            </p:cNvGrpSpPr>
            <p:nvPr/>
          </p:nvGrpSpPr>
          <p:grpSpPr bwMode="auto">
            <a:xfrm>
              <a:off x="128" y="174"/>
              <a:ext cx="737" cy="1009"/>
              <a:chOff x="128" y="174"/>
              <a:chExt cx="737" cy="1009"/>
            </a:xfrm>
          </p:grpSpPr>
          <p:sp>
            <p:nvSpPr>
              <p:cNvPr id="3086" name="Freeform 4"/>
              <p:cNvSpPr>
                <a:spLocks/>
              </p:cNvSpPr>
              <p:nvPr/>
            </p:nvSpPr>
            <p:spPr bwMode="ltGray">
              <a:xfrm>
                <a:off x="197" y="272"/>
                <a:ext cx="599" cy="815"/>
              </a:xfrm>
              <a:custGeom>
                <a:avLst/>
                <a:gdLst>
                  <a:gd name="T0" fmla="*/ 299 w 599"/>
                  <a:gd name="T1" fmla="*/ 0 h 815"/>
                  <a:gd name="T2" fmla="*/ 0 w 599"/>
                  <a:gd name="T3" fmla="*/ 407 h 815"/>
                  <a:gd name="T4" fmla="*/ 299 w 599"/>
                  <a:gd name="T5" fmla="*/ 814 h 815"/>
                  <a:gd name="T6" fmla="*/ 598 w 599"/>
                  <a:gd name="T7" fmla="*/ 407 h 815"/>
                  <a:gd name="T8" fmla="*/ 299 w 599"/>
                  <a:gd name="T9" fmla="*/ 0 h 8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9" h="815">
                    <a:moveTo>
                      <a:pt x="299" y="0"/>
                    </a:moveTo>
                    <a:lnTo>
                      <a:pt x="0" y="407"/>
                    </a:lnTo>
                    <a:lnTo>
                      <a:pt x="299" y="814"/>
                    </a:lnTo>
                    <a:lnTo>
                      <a:pt x="598" y="407"/>
                    </a:lnTo>
                    <a:lnTo>
                      <a:pt x="299" y="0"/>
                    </a:lnTo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087" name="Group 5"/>
              <p:cNvGrpSpPr>
                <a:grpSpLocks/>
              </p:cNvGrpSpPr>
              <p:nvPr/>
            </p:nvGrpSpPr>
            <p:grpSpPr bwMode="auto">
              <a:xfrm>
                <a:off x="128" y="174"/>
                <a:ext cx="737" cy="505"/>
                <a:chOff x="128" y="174"/>
                <a:chExt cx="737" cy="505"/>
              </a:xfrm>
            </p:grpSpPr>
            <p:sp>
              <p:nvSpPr>
                <p:cNvPr id="3091" name="Freeform 6"/>
                <p:cNvSpPr>
                  <a:spLocks/>
                </p:cNvSpPr>
                <p:nvPr/>
              </p:nvSpPr>
              <p:spPr bwMode="ltGray">
                <a:xfrm>
                  <a:off x="496" y="174"/>
                  <a:ext cx="369" cy="505"/>
                </a:xfrm>
                <a:custGeom>
                  <a:avLst/>
                  <a:gdLst>
                    <a:gd name="T0" fmla="*/ 0 w 369"/>
                    <a:gd name="T1" fmla="*/ 100 h 505"/>
                    <a:gd name="T2" fmla="*/ 0 w 369"/>
                    <a:gd name="T3" fmla="*/ 0 h 505"/>
                    <a:gd name="T4" fmla="*/ 368 w 369"/>
                    <a:gd name="T5" fmla="*/ 504 h 505"/>
                    <a:gd name="T6" fmla="*/ 295 w 369"/>
                    <a:gd name="T7" fmla="*/ 504 h 505"/>
                    <a:gd name="T8" fmla="*/ 0 w 369"/>
                    <a:gd name="T9" fmla="*/ 10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0" y="100"/>
                      </a:moveTo>
                      <a:lnTo>
                        <a:pt x="0" y="0"/>
                      </a:lnTo>
                      <a:lnTo>
                        <a:pt x="368" y="504"/>
                      </a:lnTo>
                      <a:lnTo>
                        <a:pt x="295" y="504"/>
                      </a:lnTo>
                      <a:lnTo>
                        <a:pt x="0" y="100"/>
                      </a:ln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2" name="Freeform 7"/>
                <p:cNvSpPr>
                  <a:spLocks/>
                </p:cNvSpPr>
                <p:nvPr/>
              </p:nvSpPr>
              <p:spPr bwMode="ltGray">
                <a:xfrm>
                  <a:off x="128" y="174"/>
                  <a:ext cx="369" cy="505"/>
                </a:xfrm>
                <a:custGeom>
                  <a:avLst/>
                  <a:gdLst>
                    <a:gd name="T0" fmla="*/ 368 w 369"/>
                    <a:gd name="T1" fmla="*/ 0 h 505"/>
                    <a:gd name="T2" fmla="*/ 368 w 369"/>
                    <a:gd name="T3" fmla="*/ 100 h 505"/>
                    <a:gd name="T4" fmla="*/ 73 w 369"/>
                    <a:gd name="T5" fmla="*/ 504 h 505"/>
                    <a:gd name="T6" fmla="*/ 0 w 369"/>
                    <a:gd name="T7" fmla="*/ 504 h 505"/>
                    <a:gd name="T8" fmla="*/ 368 w 369"/>
                    <a:gd name="T9" fmla="*/ 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368" y="0"/>
                      </a:moveTo>
                      <a:lnTo>
                        <a:pt x="368" y="100"/>
                      </a:lnTo>
                      <a:lnTo>
                        <a:pt x="73" y="504"/>
                      </a:lnTo>
                      <a:lnTo>
                        <a:pt x="0" y="504"/>
                      </a:lnTo>
                      <a:lnTo>
                        <a:pt x="368" y="0"/>
                      </a:ln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088" name="Group 8"/>
              <p:cNvGrpSpPr>
                <a:grpSpLocks/>
              </p:cNvGrpSpPr>
              <p:nvPr/>
            </p:nvGrpSpPr>
            <p:grpSpPr bwMode="auto">
              <a:xfrm>
                <a:off x="128" y="678"/>
                <a:ext cx="737" cy="505"/>
                <a:chOff x="128" y="678"/>
                <a:chExt cx="737" cy="505"/>
              </a:xfrm>
            </p:grpSpPr>
            <p:sp>
              <p:nvSpPr>
                <p:cNvPr id="3089" name="Freeform 9"/>
                <p:cNvSpPr>
                  <a:spLocks/>
                </p:cNvSpPr>
                <p:nvPr/>
              </p:nvSpPr>
              <p:spPr bwMode="ltGray">
                <a:xfrm>
                  <a:off x="496" y="678"/>
                  <a:ext cx="369" cy="505"/>
                </a:xfrm>
                <a:custGeom>
                  <a:avLst/>
                  <a:gdLst>
                    <a:gd name="T0" fmla="*/ 295 w 369"/>
                    <a:gd name="T1" fmla="*/ 0 h 505"/>
                    <a:gd name="T2" fmla="*/ 368 w 369"/>
                    <a:gd name="T3" fmla="*/ 0 h 505"/>
                    <a:gd name="T4" fmla="*/ 0 w 369"/>
                    <a:gd name="T5" fmla="*/ 504 h 505"/>
                    <a:gd name="T6" fmla="*/ 0 w 369"/>
                    <a:gd name="T7" fmla="*/ 404 h 505"/>
                    <a:gd name="T8" fmla="*/ 295 w 369"/>
                    <a:gd name="T9" fmla="*/ 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295" y="0"/>
                      </a:moveTo>
                      <a:lnTo>
                        <a:pt x="368" y="0"/>
                      </a:lnTo>
                      <a:lnTo>
                        <a:pt x="0" y="504"/>
                      </a:lnTo>
                      <a:lnTo>
                        <a:pt x="0" y="404"/>
                      </a:lnTo>
                      <a:lnTo>
                        <a:pt x="295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0" name="Freeform 10"/>
                <p:cNvSpPr>
                  <a:spLocks/>
                </p:cNvSpPr>
                <p:nvPr/>
              </p:nvSpPr>
              <p:spPr bwMode="ltGray">
                <a:xfrm>
                  <a:off x="128" y="678"/>
                  <a:ext cx="369" cy="505"/>
                </a:xfrm>
                <a:custGeom>
                  <a:avLst/>
                  <a:gdLst>
                    <a:gd name="T0" fmla="*/ 73 w 369"/>
                    <a:gd name="T1" fmla="*/ 0 h 505"/>
                    <a:gd name="T2" fmla="*/ 368 w 369"/>
                    <a:gd name="T3" fmla="*/ 404 h 505"/>
                    <a:gd name="T4" fmla="*/ 368 w 369"/>
                    <a:gd name="T5" fmla="*/ 504 h 505"/>
                    <a:gd name="T6" fmla="*/ 0 w 369"/>
                    <a:gd name="T7" fmla="*/ 0 h 505"/>
                    <a:gd name="T8" fmla="*/ 73 w 369"/>
                    <a:gd name="T9" fmla="*/ 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73" y="0"/>
                      </a:moveTo>
                      <a:lnTo>
                        <a:pt x="368" y="404"/>
                      </a:lnTo>
                      <a:lnTo>
                        <a:pt x="368" y="504"/>
                      </a:lnTo>
                      <a:lnTo>
                        <a:pt x="0" y="0"/>
                      </a:lnTo>
                      <a:lnTo>
                        <a:pt x="73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3081" name="Group 11"/>
            <p:cNvGrpSpPr>
              <a:grpSpLocks/>
            </p:cNvGrpSpPr>
            <p:nvPr/>
          </p:nvGrpSpPr>
          <p:grpSpPr bwMode="auto">
            <a:xfrm>
              <a:off x="397" y="211"/>
              <a:ext cx="525" cy="480"/>
              <a:chOff x="397" y="211"/>
              <a:chExt cx="525" cy="480"/>
            </a:xfrm>
          </p:grpSpPr>
          <p:sp>
            <p:nvSpPr>
              <p:cNvPr id="3082" name="Freeform 12"/>
              <p:cNvSpPr>
                <a:spLocks/>
              </p:cNvSpPr>
              <p:nvPr/>
            </p:nvSpPr>
            <p:spPr bwMode="gray">
              <a:xfrm>
                <a:off x="397" y="211"/>
                <a:ext cx="525" cy="480"/>
              </a:xfrm>
              <a:custGeom>
                <a:avLst/>
                <a:gdLst>
                  <a:gd name="T0" fmla="*/ 225 w 525"/>
                  <a:gd name="T1" fmla="*/ 217 h 480"/>
                  <a:gd name="T2" fmla="*/ 133 w 525"/>
                  <a:gd name="T3" fmla="*/ 0 h 480"/>
                  <a:gd name="T4" fmla="*/ 263 w 525"/>
                  <a:gd name="T5" fmla="*/ 193 h 480"/>
                  <a:gd name="T6" fmla="*/ 393 w 525"/>
                  <a:gd name="T7" fmla="*/ 0 h 480"/>
                  <a:gd name="T8" fmla="*/ 299 w 525"/>
                  <a:gd name="T9" fmla="*/ 217 h 480"/>
                  <a:gd name="T10" fmla="*/ 524 w 525"/>
                  <a:gd name="T11" fmla="*/ 240 h 480"/>
                  <a:gd name="T12" fmla="*/ 298 w 525"/>
                  <a:gd name="T13" fmla="*/ 262 h 480"/>
                  <a:gd name="T14" fmla="*/ 393 w 525"/>
                  <a:gd name="T15" fmla="*/ 479 h 480"/>
                  <a:gd name="T16" fmla="*/ 263 w 525"/>
                  <a:gd name="T17" fmla="*/ 286 h 480"/>
                  <a:gd name="T18" fmla="*/ 133 w 525"/>
                  <a:gd name="T19" fmla="*/ 479 h 480"/>
                  <a:gd name="T20" fmla="*/ 224 w 525"/>
                  <a:gd name="T21" fmla="*/ 263 h 480"/>
                  <a:gd name="T22" fmla="*/ 0 w 525"/>
                  <a:gd name="T23" fmla="*/ 240 h 480"/>
                  <a:gd name="T24" fmla="*/ 225 w 525"/>
                  <a:gd name="T25" fmla="*/ 217 h 48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25" h="480">
                    <a:moveTo>
                      <a:pt x="225" y="217"/>
                    </a:moveTo>
                    <a:lnTo>
                      <a:pt x="133" y="0"/>
                    </a:lnTo>
                    <a:lnTo>
                      <a:pt x="263" y="193"/>
                    </a:lnTo>
                    <a:lnTo>
                      <a:pt x="393" y="0"/>
                    </a:lnTo>
                    <a:lnTo>
                      <a:pt x="299" y="217"/>
                    </a:lnTo>
                    <a:lnTo>
                      <a:pt x="524" y="240"/>
                    </a:lnTo>
                    <a:lnTo>
                      <a:pt x="298" y="262"/>
                    </a:lnTo>
                    <a:lnTo>
                      <a:pt x="393" y="479"/>
                    </a:lnTo>
                    <a:lnTo>
                      <a:pt x="263" y="286"/>
                    </a:lnTo>
                    <a:lnTo>
                      <a:pt x="133" y="479"/>
                    </a:lnTo>
                    <a:lnTo>
                      <a:pt x="224" y="263"/>
                    </a:lnTo>
                    <a:lnTo>
                      <a:pt x="0" y="240"/>
                    </a:lnTo>
                    <a:lnTo>
                      <a:pt x="225" y="217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3" name="Freeform 13"/>
              <p:cNvSpPr>
                <a:spLocks/>
              </p:cNvSpPr>
              <p:nvPr/>
            </p:nvSpPr>
            <p:spPr bwMode="gray">
              <a:xfrm>
                <a:off x="469" y="276"/>
                <a:ext cx="382" cy="350"/>
              </a:xfrm>
              <a:custGeom>
                <a:avLst/>
                <a:gdLst>
                  <a:gd name="T0" fmla="*/ 153 w 382"/>
                  <a:gd name="T1" fmla="*/ 153 h 350"/>
                  <a:gd name="T2" fmla="*/ 95 w 382"/>
                  <a:gd name="T3" fmla="*/ 0 h 350"/>
                  <a:gd name="T4" fmla="*/ 191 w 382"/>
                  <a:gd name="T5" fmla="*/ 128 h 350"/>
                  <a:gd name="T6" fmla="*/ 284 w 382"/>
                  <a:gd name="T7" fmla="*/ 0 h 350"/>
                  <a:gd name="T8" fmla="*/ 227 w 382"/>
                  <a:gd name="T9" fmla="*/ 153 h 350"/>
                  <a:gd name="T10" fmla="*/ 381 w 382"/>
                  <a:gd name="T11" fmla="*/ 175 h 350"/>
                  <a:gd name="T12" fmla="*/ 226 w 382"/>
                  <a:gd name="T13" fmla="*/ 196 h 350"/>
                  <a:gd name="T14" fmla="*/ 284 w 382"/>
                  <a:gd name="T15" fmla="*/ 349 h 350"/>
                  <a:gd name="T16" fmla="*/ 191 w 382"/>
                  <a:gd name="T17" fmla="*/ 221 h 350"/>
                  <a:gd name="T18" fmla="*/ 95 w 382"/>
                  <a:gd name="T19" fmla="*/ 349 h 350"/>
                  <a:gd name="T20" fmla="*/ 152 w 382"/>
                  <a:gd name="T21" fmla="*/ 198 h 350"/>
                  <a:gd name="T22" fmla="*/ 0 w 382"/>
                  <a:gd name="T23" fmla="*/ 175 h 350"/>
                  <a:gd name="T24" fmla="*/ 153 w 382"/>
                  <a:gd name="T25" fmla="*/ 153 h 3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82" h="350">
                    <a:moveTo>
                      <a:pt x="153" y="153"/>
                    </a:moveTo>
                    <a:lnTo>
                      <a:pt x="95" y="0"/>
                    </a:lnTo>
                    <a:lnTo>
                      <a:pt x="191" y="128"/>
                    </a:lnTo>
                    <a:lnTo>
                      <a:pt x="284" y="0"/>
                    </a:lnTo>
                    <a:lnTo>
                      <a:pt x="227" y="153"/>
                    </a:lnTo>
                    <a:lnTo>
                      <a:pt x="381" y="175"/>
                    </a:lnTo>
                    <a:lnTo>
                      <a:pt x="226" y="196"/>
                    </a:lnTo>
                    <a:lnTo>
                      <a:pt x="284" y="349"/>
                    </a:lnTo>
                    <a:lnTo>
                      <a:pt x="191" y="221"/>
                    </a:lnTo>
                    <a:lnTo>
                      <a:pt x="95" y="349"/>
                    </a:lnTo>
                    <a:lnTo>
                      <a:pt x="152" y="198"/>
                    </a:lnTo>
                    <a:lnTo>
                      <a:pt x="0" y="175"/>
                    </a:lnTo>
                    <a:lnTo>
                      <a:pt x="153" y="153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4" name="Freeform 14"/>
              <p:cNvSpPr>
                <a:spLocks/>
              </p:cNvSpPr>
              <p:nvPr/>
            </p:nvSpPr>
            <p:spPr bwMode="gray">
              <a:xfrm>
                <a:off x="525" y="285"/>
                <a:ext cx="270" cy="332"/>
              </a:xfrm>
              <a:custGeom>
                <a:avLst/>
                <a:gdLst>
                  <a:gd name="T0" fmla="*/ 0 w 270"/>
                  <a:gd name="T1" fmla="*/ 84 h 332"/>
                  <a:gd name="T2" fmla="*/ 122 w 270"/>
                  <a:gd name="T3" fmla="*/ 143 h 332"/>
                  <a:gd name="T4" fmla="*/ 135 w 270"/>
                  <a:gd name="T5" fmla="*/ 0 h 332"/>
                  <a:gd name="T6" fmla="*/ 147 w 270"/>
                  <a:gd name="T7" fmla="*/ 143 h 332"/>
                  <a:gd name="T8" fmla="*/ 268 w 270"/>
                  <a:gd name="T9" fmla="*/ 82 h 332"/>
                  <a:gd name="T10" fmla="*/ 159 w 270"/>
                  <a:gd name="T11" fmla="*/ 166 h 332"/>
                  <a:gd name="T12" fmla="*/ 269 w 270"/>
                  <a:gd name="T13" fmla="*/ 249 h 332"/>
                  <a:gd name="T14" fmla="*/ 147 w 270"/>
                  <a:gd name="T15" fmla="*/ 189 h 332"/>
                  <a:gd name="T16" fmla="*/ 135 w 270"/>
                  <a:gd name="T17" fmla="*/ 331 h 332"/>
                  <a:gd name="T18" fmla="*/ 122 w 270"/>
                  <a:gd name="T19" fmla="*/ 189 h 332"/>
                  <a:gd name="T20" fmla="*/ 0 w 270"/>
                  <a:gd name="T21" fmla="*/ 249 h 332"/>
                  <a:gd name="T22" fmla="*/ 110 w 270"/>
                  <a:gd name="T23" fmla="*/ 166 h 332"/>
                  <a:gd name="T24" fmla="*/ 0 w 270"/>
                  <a:gd name="T25" fmla="*/ 84 h 33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70" h="332">
                    <a:moveTo>
                      <a:pt x="0" y="84"/>
                    </a:moveTo>
                    <a:lnTo>
                      <a:pt x="122" y="143"/>
                    </a:lnTo>
                    <a:lnTo>
                      <a:pt x="135" y="0"/>
                    </a:lnTo>
                    <a:lnTo>
                      <a:pt x="147" y="143"/>
                    </a:lnTo>
                    <a:lnTo>
                      <a:pt x="268" y="82"/>
                    </a:lnTo>
                    <a:lnTo>
                      <a:pt x="159" y="166"/>
                    </a:lnTo>
                    <a:lnTo>
                      <a:pt x="269" y="249"/>
                    </a:lnTo>
                    <a:lnTo>
                      <a:pt x="147" y="189"/>
                    </a:lnTo>
                    <a:lnTo>
                      <a:pt x="135" y="331"/>
                    </a:lnTo>
                    <a:lnTo>
                      <a:pt x="122" y="189"/>
                    </a:lnTo>
                    <a:lnTo>
                      <a:pt x="0" y="249"/>
                    </a:lnTo>
                    <a:lnTo>
                      <a:pt x="110" y="166"/>
                    </a:lnTo>
                    <a:lnTo>
                      <a:pt x="0" y="84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5" name="Freeform 15"/>
              <p:cNvSpPr>
                <a:spLocks/>
              </p:cNvSpPr>
              <p:nvPr/>
            </p:nvSpPr>
            <p:spPr bwMode="gray">
              <a:xfrm>
                <a:off x="626" y="408"/>
                <a:ext cx="68" cy="85"/>
              </a:xfrm>
              <a:custGeom>
                <a:avLst/>
                <a:gdLst>
                  <a:gd name="T0" fmla="*/ 0 w 68"/>
                  <a:gd name="T1" fmla="*/ 20 h 85"/>
                  <a:gd name="T2" fmla="*/ 27 w 68"/>
                  <a:gd name="T3" fmla="*/ 30 h 85"/>
                  <a:gd name="T4" fmla="*/ 33 w 68"/>
                  <a:gd name="T5" fmla="*/ 0 h 85"/>
                  <a:gd name="T6" fmla="*/ 39 w 68"/>
                  <a:gd name="T7" fmla="*/ 30 h 85"/>
                  <a:gd name="T8" fmla="*/ 67 w 68"/>
                  <a:gd name="T9" fmla="*/ 20 h 85"/>
                  <a:gd name="T10" fmla="*/ 45 w 68"/>
                  <a:gd name="T11" fmla="*/ 42 h 85"/>
                  <a:gd name="T12" fmla="*/ 67 w 68"/>
                  <a:gd name="T13" fmla="*/ 62 h 85"/>
                  <a:gd name="T14" fmla="*/ 39 w 68"/>
                  <a:gd name="T15" fmla="*/ 52 h 85"/>
                  <a:gd name="T16" fmla="*/ 33 w 68"/>
                  <a:gd name="T17" fmla="*/ 84 h 85"/>
                  <a:gd name="T18" fmla="*/ 27 w 68"/>
                  <a:gd name="T19" fmla="*/ 52 h 85"/>
                  <a:gd name="T20" fmla="*/ 0 w 68"/>
                  <a:gd name="T21" fmla="*/ 62 h 85"/>
                  <a:gd name="T22" fmla="*/ 21 w 68"/>
                  <a:gd name="T23" fmla="*/ 42 h 85"/>
                  <a:gd name="T24" fmla="*/ 0 w 68"/>
                  <a:gd name="T25" fmla="*/ 20 h 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8" h="85">
                    <a:moveTo>
                      <a:pt x="0" y="20"/>
                    </a:moveTo>
                    <a:lnTo>
                      <a:pt x="27" y="30"/>
                    </a:lnTo>
                    <a:lnTo>
                      <a:pt x="33" y="0"/>
                    </a:lnTo>
                    <a:lnTo>
                      <a:pt x="39" y="30"/>
                    </a:lnTo>
                    <a:lnTo>
                      <a:pt x="67" y="20"/>
                    </a:lnTo>
                    <a:lnTo>
                      <a:pt x="45" y="42"/>
                    </a:lnTo>
                    <a:lnTo>
                      <a:pt x="67" y="62"/>
                    </a:lnTo>
                    <a:lnTo>
                      <a:pt x="39" y="52"/>
                    </a:lnTo>
                    <a:lnTo>
                      <a:pt x="33" y="84"/>
                    </a:lnTo>
                    <a:lnTo>
                      <a:pt x="27" y="52"/>
                    </a:lnTo>
                    <a:lnTo>
                      <a:pt x="0" y="62"/>
                    </a:lnTo>
                    <a:lnTo>
                      <a:pt x="21" y="42"/>
                    </a:lnTo>
                    <a:lnTo>
                      <a:pt x="0" y="20"/>
                    </a:lnTo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6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476250"/>
            <a:ext cx="70866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3076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16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63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64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82B9CC4A-18F8-4841-BFA1-5CF0814D05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66" r:id="rId1"/>
    <p:sldLayoutId id="2147484667" r:id="rId2"/>
    <p:sldLayoutId id="2147484668" r:id="rId3"/>
    <p:sldLayoutId id="2147484669" r:id="rId4"/>
    <p:sldLayoutId id="2147484670" r:id="rId5"/>
    <p:sldLayoutId id="2147484671" r:id="rId6"/>
    <p:sldLayoutId id="2147484672" r:id="rId7"/>
    <p:sldLayoutId id="2147484673" r:id="rId8"/>
    <p:sldLayoutId id="2147484674" r:id="rId9"/>
    <p:sldLayoutId id="2147484675" r:id="rId10"/>
    <p:sldLayoutId id="2147484676" r:id="rId11"/>
    <p:sldLayoutId id="2147484677" r:id="rId12"/>
    <p:sldLayoutId id="2147484678" r:id="rId13"/>
  </p:sldLayoutIdLst>
  <p:transition spd="slow">
    <p:push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/>
        <a:buChar char="u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Monotype Sorts"/>
        <a:buChar char="u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152400" y="2286000"/>
            <a:ext cx="1463675" cy="2182813"/>
            <a:chOff x="96" y="1440"/>
            <a:chExt cx="922" cy="1375"/>
          </a:xfrm>
        </p:grpSpPr>
        <p:grpSp>
          <p:nvGrpSpPr>
            <p:cNvPr id="5128" name="Group 3"/>
            <p:cNvGrpSpPr>
              <a:grpSpLocks/>
            </p:cNvGrpSpPr>
            <p:nvPr/>
          </p:nvGrpSpPr>
          <p:grpSpPr bwMode="auto">
            <a:xfrm>
              <a:off x="96" y="1440"/>
              <a:ext cx="913" cy="1375"/>
              <a:chOff x="96" y="1440"/>
              <a:chExt cx="913" cy="1375"/>
            </a:xfrm>
          </p:grpSpPr>
          <p:sp>
            <p:nvSpPr>
              <p:cNvPr id="5134" name="Freeform 4"/>
              <p:cNvSpPr>
                <a:spLocks/>
              </p:cNvSpPr>
              <p:nvPr/>
            </p:nvSpPr>
            <p:spPr bwMode="ltGray">
              <a:xfrm>
                <a:off x="181" y="1574"/>
                <a:ext cx="742" cy="1110"/>
              </a:xfrm>
              <a:custGeom>
                <a:avLst/>
                <a:gdLst>
                  <a:gd name="T0" fmla="*/ 370 w 742"/>
                  <a:gd name="T1" fmla="*/ 0 h 1110"/>
                  <a:gd name="T2" fmla="*/ 0 w 742"/>
                  <a:gd name="T3" fmla="*/ 554 h 1110"/>
                  <a:gd name="T4" fmla="*/ 370 w 742"/>
                  <a:gd name="T5" fmla="*/ 1109 h 1110"/>
                  <a:gd name="T6" fmla="*/ 741 w 742"/>
                  <a:gd name="T7" fmla="*/ 554 h 1110"/>
                  <a:gd name="T8" fmla="*/ 370 w 742"/>
                  <a:gd name="T9" fmla="*/ 0 h 1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2" h="1110">
                    <a:moveTo>
                      <a:pt x="370" y="0"/>
                    </a:moveTo>
                    <a:lnTo>
                      <a:pt x="0" y="554"/>
                    </a:lnTo>
                    <a:lnTo>
                      <a:pt x="370" y="1109"/>
                    </a:lnTo>
                    <a:lnTo>
                      <a:pt x="741" y="554"/>
                    </a:lnTo>
                    <a:lnTo>
                      <a:pt x="370" y="0"/>
                    </a:lnTo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35" name="Group 5"/>
              <p:cNvGrpSpPr>
                <a:grpSpLocks/>
              </p:cNvGrpSpPr>
              <p:nvPr/>
            </p:nvGrpSpPr>
            <p:grpSpPr bwMode="auto">
              <a:xfrm>
                <a:off x="96" y="1440"/>
                <a:ext cx="913" cy="688"/>
                <a:chOff x="96" y="1440"/>
                <a:chExt cx="913" cy="688"/>
              </a:xfrm>
            </p:grpSpPr>
            <p:sp>
              <p:nvSpPr>
                <p:cNvPr id="5139" name="Freeform 6"/>
                <p:cNvSpPr>
                  <a:spLocks/>
                </p:cNvSpPr>
                <p:nvPr/>
              </p:nvSpPr>
              <p:spPr bwMode="ltGray">
                <a:xfrm>
                  <a:off x="552" y="1440"/>
                  <a:ext cx="457" cy="688"/>
                </a:xfrm>
                <a:custGeom>
                  <a:avLst/>
                  <a:gdLst>
                    <a:gd name="T0" fmla="*/ 0 w 457"/>
                    <a:gd name="T1" fmla="*/ 136 h 688"/>
                    <a:gd name="T2" fmla="*/ 0 w 457"/>
                    <a:gd name="T3" fmla="*/ 0 h 688"/>
                    <a:gd name="T4" fmla="*/ 456 w 457"/>
                    <a:gd name="T5" fmla="*/ 687 h 688"/>
                    <a:gd name="T6" fmla="*/ 365 w 457"/>
                    <a:gd name="T7" fmla="*/ 687 h 688"/>
                    <a:gd name="T8" fmla="*/ 0 w 457"/>
                    <a:gd name="T9" fmla="*/ 136 h 6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57" h="688">
                      <a:moveTo>
                        <a:pt x="0" y="136"/>
                      </a:moveTo>
                      <a:lnTo>
                        <a:pt x="0" y="0"/>
                      </a:lnTo>
                      <a:lnTo>
                        <a:pt x="456" y="687"/>
                      </a:lnTo>
                      <a:lnTo>
                        <a:pt x="365" y="687"/>
                      </a:lnTo>
                      <a:lnTo>
                        <a:pt x="0" y="136"/>
                      </a:ln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40" name="Freeform 7"/>
                <p:cNvSpPr>
                  <a:spLocks/>
                </p:cNvSpPr>
                <p:nvPr/>
              </p:nvSpPr>
              <p:spPr bwMode="ltGray">
                <a:xfrm>
                  <a:off x="96" y="1440"/>
                  <a:ext cx="457" cy="688"/>
                </a:xfrm>
                <a:custGeom>
                  <a:avLst/>
                  <a:gdLst>
                    <a:gd name="T0" fmla="*/ 456 w 457"/>
                    <a:gd name="T1" fmla="*/ 0 h 688"/>
                    <a:gd name="T2" fmla="*/ 456 w 457"/>
                    <a:gd name="T3" fmla="*/ 136 h 688"/>
                    <a:gd name="T4" fmla="*/ 90 w 457"/>
                    <a:gd name="T5" fmla="*/ 687 h 688"/>
                    <a:gd name="T6" fmla="*/ 0 w 457"/>
                    <a:gd name="T7" fmla="*/ 687 h 688"/>
                    <a:gd name="T8" fmla="*/ 456 w 457"/>
                    <a:gd name="T9" fmla="*/ 0 h 6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57" h="688">
                      <a:moveTo>
                        <a:pt x="456" y="0"/>
                      </a:moveTo>
                      <a:lnTo>
                        <a:pt x="456" y="136"/>
                      </a:lnTo>
                      <a:lnTo>
                        <a:pt x="90" y="687"/>
                      </a:lnTo>
                      <a:lnTo>
                        <a:pt x="0" y="687"/>
                      </a:lnTo>
                      <a:lnTo>
                        <a:pt x="456" y="0"/>
                      </a:ln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136" name="Group 8"/>
              <p:cNvGrpSpPr>
                <a:grpSpLocks/>
              </p:cNvGrpSpPr>
              <p:nvPr/>
            </p:nvGrpSpPr>
            <p:grpSpPr bwMode="auto">
              <a:xfrm>
                <a:off x="96" y="2127"/>
                <a:ext cx="913" cy="688"/>
                <a:chOff x="96" y="2127"/>
                <a:chExt cx="913" cy="688"/>
              </a:xfrm>
            </p:grpSpPr>
            <p:sp>
              <p:nvSpPr>
                <p:cNvPr id="5137" name="Freeform 9"/>
                <p:cNvSpPr>
                  <a:spLocks/>
                </p:cNvSpPr>
                <p:nvPr/>
              </p:nvSpPr>
              <p:spPr bwMode="ltGray">
                <a:xfrm>
                  <a:off x="552" y="2127"/>
                  <a:ext cx="457" cy="688"/>
                </a:xfrm>
                <a:custGeom>
                  <a:avLst/>
                  <a:gdLst>
                    <a:gd name="T0" fmla="*/ 365 w 457"/>
                    <a:gd name="T1" fmla="*/ 0 h 688"/>
                    <a:gd name="T2" fmla="*/ 456 w 457"/>
                    <a:gd name="T3" fmla="*/ 0 h 688"/>
                    <a:gd name="T4" fmla="*/ 0 w 457"/>
                    <a:gd name="T5" fmla="*/ 687 h 688"/>
                    <a:gd name="T6" fmla="*/ 0 w 457"/>
                    <a:gd name="T7" fmla="*/ 550 h 688"/>
                    <a:gd name="T8" fmla="*/ 365 w 457"/>
                    <a:gd name="T9" fmla="*/ 0 h 6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57" h="688">
                      <a:moveTo>
                        <a:pt x="365" y="0"/>
                      </a:moveTo>
                      <a:lnTo>
                        <a:pt x="456" y="0"/>
                      </a:lnTo>
                      <a:lnTo>
                        <a:pt x="0" y="687"/>
                      </a:lnTo>
                      <a:lnTo>
                        <a:pt x="0" y="550"/>
                      </a:lnTo>
                      <a:lnTo>
                        <a:pt x="365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38" name="Freeform 10"/>
                <p:cNvSpPr>
                  <a:spLocks/>
                </p:cNvSpPr>
                <p:nvPr/>
              </p:nvSpPr>
              <p:spPr bwMode="ltGray">
                <a:xfrm>
                  <a:off x="96" y="2127"/>
                  <a:ext cx="457" cy="688"/>
                </a:xfrm>
                <a:custGeom>
                  <a:avLst/>
                  <a:gdLst>
                    <a:gd name="T0" fmla="*/ 90 w 457"/>
                    <a:gd name="T1" fmla="*/ 0 h 688"/>
                    <a:gd name="T2" fmla="*/ 456 w 457"/>
                    <a:gd name="T3" fmla="*/ 550 h 688"/>
                    <a:gd name="T4" fmla="*/ 456 w 457"/>
                    <a:gd name="T5" fmla="*/ 687 h 688"/>
                    <a:gd name="T6" fmla="*/ 0 w 457"/>
                    <a:gd name="T7" fmla="*/ 0 h 688"/>
                    <a:gd name="T8" fmla="*/ 90 w 457"/>
                    <a:gd name="T9" fmla="*/ 0 h 6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57" h="688">
                      <a:moveTo>
                        <a:pt x="90" y="0"/>
                      </a:moveTo>
                      <a:lnTo>
                        <a:pt x="456" y="550"/>
                      </a:lnTo>
                      <a:lnTo>
                        <a:pt x="456" y="687"/>
                      </a:lnTo>
                      <a:lnTo>
                        <a:pt x="0" y="0"/>
                      </a:lnTo>
                      <a:lnTo>
                        <a:pt x="90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5129" name="Group 11"/>
            <p:cNvGrpSpPr>
              <a:grpSpLocks/>
            </p:cNvGrpSpPr>
            <p:nvPr/>
          </p:nvGrpSpPr>
          <p:grpSpPr bwMode="auto">
            <a:xfrm>
              <a:off x="493" y="1555"/>
              <a:ext cx="525" cy="480"/>
              <a:chOff x="493" y="1555"/>
              <a:chExt cx="525" cy="480"/>
            </a:xfrm>
          </p:grpSpPr>
          <p:sp>
            <p:nvSpPr>
              <p:cNvPr id="5130" name="Freeform 12"/>
              <p:cNvSpPr>
                <a:spLocks/>
              </p:cNvSpPr>
              <p:nvPr/>
            </p:nvSpPr>
            <p:spPr bwMode="gray">
              <a:xfrm>
                <a:off x="493" y="1555"/>
                <a:ext cx="525" cy="480"/>
              </a:xfrm>
              <a:custGeom>
                <a:avLst/>
                <a:gdLst>
                  <a:gd name="T0" fmla="*/ 225 w 525"/>
                  <a:gd name="T1" fmla="*/ 217 h 480"/>
                  <a:gd name="T2" fmla="*/ 133 w 525"/>
                  <a:gd name="T3" fmla="*/ 0 h 480"/>
                  <a:gd name="T4" fmla="*/ 263 w 525"/>
                  <a:gd name="T5" fmla="*/ 193 h 480"/>
                  <a:gd name="T6" fmla="*/ 393 w 525"/>
                  <a:gd name="T7" fmla="*/ 0 h 480"/>
                  <a:gd name="T8" fmla="*/ 299 w 525"/>
                  <a:gd name="T9" fmla="*/ 217 h 480"/>
                  <a:gd name="T10" fmla="*/ 524 w 525"/>
                  <a:gd name="T11" fmla="*/ 240 h 480"/>
                  <a:gd name="T12" fmla="*/ 298 w 525"/>
                  <a:gd name="T13" fmla="*/ 262 h 480"/>
                  <a:gd name="T14" fmla="*/ 393 w 525"/>
                  <a:gd name="T15" fmla="*/ 479 h 480"/>
                  <a:gd name="T16" fmla="*/ 263 w 525"/>
                  <a:gd name="T17" fmla="*/ 286 h 480"/>
                  <a:gd name="T18" fmla="*/ 133 w 525"/>
                  <a:gd name="T19" fmla="*/ 479 h 480"/>
                  <a:gd name="T20" fmla="*/ 224 w 525"/>
                  <a:gd name="T21" fmla="*/ 263 h 480"/>
                  <a:gd name="T22" fmla="*/ 0 w 525"/>
                  <a:gd name="T23" fmla="*/ 240 h 480"/>
                  <a:gd name="T24" fmla="*/ 225 w 525"/>
                  <a:gd name="T25" fmla="*/ 217 h 48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25" h="480">
                    <a:moveTo>
                      <a:pt x="225" y="217"/>
                    </a:moveTo>
                    <a:lnTo>
                      <a:pt x="133" y="0"/>
                    </a:lnTo>
                    <a:lnTo>
                      <a:pt x="263" y="193"/>
                    </a:lnTo>
                    <a:lnTo>
                      <a:pt x="393" y="0"/>
                    </a:lnTo>
                    <a:lnTo>
                      <a:pt x="299" y="217"/>
                    </a:lnTo>
                    <a:lnTo>
                      <a:pt x="524" y="240"/>
                    </a:lnTo>
                    <a:lnTo>
                      <a:pt x="298" y="262"/>
                    </a:lnTo>
                    <a:lnTo>
                      <a:pt x="393" y="479"/>
                    </a:lnTo>
                    <a:lnTo>
                      <a:pt x="263" y="286"/>
                    </a:lnTo>
                    <a:lnTo>
                      <a:pt x="133" y="479"/>
                    </a:lnTo>
                    <a:lnTo>
                      <a:pt x="224" y="263"/>
                    </a:lnTo>
                    <a:lnTo>
                      <a:pt x="0" y="240"/>
                    </a:lnTo>
                    <a:lnTo>
                      <a:pt x="225" y="217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1" name="Freeform 13"/>
              <p:cNvSpPr>
                <a:spLocks/>
              </p:cNvSpPr>
              <p:nvPr/>
            </p:nvSpPr>
            <p:spPr bwMode="gray">
              <a:xfrm>
                <a:off x="565" y="1620"/>
                <a:ext cx="382" cy="350"/>
              </a:xfrm>
              <a:custGeom>
                <a:avLst/>
                <a:gdLst>
                  <a:gd name="T0" fmla="*/ 153 w 382"/>
                  <a:gd name="T1" fmla="*/ 153 h 350"/>
                  <a:gd name="T2" fmla="*/ 95 w 382"/>
                  <a:gd name="T3" fmla="*/ 0 h 350"/>
                  <a:gd name="T4" fmla="*/ 191 w 382"/>
                  <a:gd name="T5" fmla="*/ 128 h 350"/>
                  <a:gd name="T6" fmla="*/ 284 w 382"/>
                  <a:gd name="T7" fmla="*/ 0 h 350"/>
                  <a:gd name="T8" fmla="*/ 227 w 382"/>
                  <a:gd name="T9" fmla="*/ 153 h 350"/>
                  <a:gd name="T10" fmla="*/ 381 w 382"/>
                  <a:gd name="T11" fmla="*/ 175 h 350"/>
                  <a:gd name="T12" fmla="*/ 226 w 382"/>
                  <a:gd name="T13" fmla="*/ 196 h 350"/>
                  <a:gd name="T14" fmla="*/ 284 w 382"/>
                  <a:gd name="T15" fmla="*/ 349 h 350"/>
                  <a:gd name="T16" fmla="*/ 191 w 382"/>
                  <a:gd name="T17" fmla="*/ 221 h 350"/>
                  <a:gd name="T18" fmla="*/ 95 w 382"/>
                  <a:gd name="T19" fmla="*/ 349 h 350"/>
                  <a:gd name="T20" fmla="*/ 152 w 382"/>
                  <a:gd name="T21" fmla="*/ 198 h 350"/>
                  <a:gd name="T22" fmla="*/ 0 w 382"/>
                  <a:gd name="T23" fmla="*/ 175 h 350"/>
                  <a:gd name="T24" fmla="*/ 153 w 382"/>
                  <a:gd name="T25" fmla="*/ 153 h 3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82" h="350">
                    <a:moveTo>
                      <a:pt x="153" y="153"/>
                    </a:moveTo>
                    <a:lnTo>
                      <a:pt x="95" y="0"/>
                    </a:lnTo>
                    <a:lnTo>
                      <a:pt x="191" y="128"/>
                    </a:lnTo>
                    <a:lnTo>
                      <a:pt x="284" y="0"/>
                    </a:lnTo>
                    <a:lnTo>
                      <a:pt x="227" y="153"/>
                    </a:lnTo>
                    <a:lnTo>
                      <a:pt x="381" y="175"/>
                    </a:lnTo>
                    <a:lnTo>
                      <a:pt x="226" y="196"/>
                    </a:lnTo>
                    <a:lnTo>
                      <a:pt x="284" y="349"/>
                    </a:lnTo>
                    <a:lnTo>
                      <a:pt x="191" y="221"/>
                    </a:lnTo>
                    <a:lnTo>
                      <a:pt x="95" y="349"/>
                    </a:lnTo>
                    <a:lnTo>
                      <a:pt x="152" y="198"/>
                    </a:lnTo>
                    <a:lnTo>
                      <a:pt x="0" y="175"/>
                    </a:lnTo>
                    <a:lnTo>
                      <a:pt x="153" y="153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2" name="Freeform 14"/>
              <p:cNvSpPr>
                <a:spLocks/>
              </p:cNvSpPr>
              <p:nvPr/>
            </p:nvSpPr>
            <p:spPr bwMode="gray">
              <a:xfrm>
                <a:off x="621" y="1629"/>
                <a:ext cx="270" cy="332"/>
              </a:xfrm>
              <a:custGeom>
                <a:avLst/>
                <a:gdLst>
                  <a:gd name="T0" fmla="*/ 0 w 270"/>
                  <a:gd name="T1" fmla="*/ 84 h 332"/>
                  <a:gd name="T2" fmla="*/ 122 w 270"/>
                  <a:gd name="T3" fmla="*/ 143 h 332"/>
                  <a:gd name="T4" fmla="*/ 135 w 270"/>
                  <a:gd name="T5" fmla="*/ 0 h 332"/>
                  <a:gd name="T6" fmla="*/ 147 w 270"/>
                  <a:gd name="T7" fmla="*/ 143 h 332"/>
                  <a:gd name="T8" fmla="*/ 268 w 270"/>
                  <a:gd name="T9" fmla="*/ 82 h 332"/>
                  <a:gd name="T10" fmla="*/ 159 w 270"/>
                  <a:gd name="T11" fmla="*/ 166 h 332"/>
                  <a:gd name="T12" fmla="*/ 269 w 270"/>
                  <a:gd name="T13" fmla="*/ 249 h 332"/>
                  <a:gd name="T14" fmla="*/ 147 w 270"/>
                  <a:gd name="T15" fmla="*/ 189 h 332"/>
                  <a:gd name="T16" fmla="*/ 135 w 270"/>
                  <a:gd name="T17" fmla="*/ 331 h 332"/>
                  <a:gd name="T18" fmla="*/ 122 w 270"/>
                  <a:gd name="T19" fmla="*/ 189 h 332"/>
                  <a:gd name="T20" fmla="*/ 0 w 270"/>
                  <a:gd name="T21" fmla="*/ 249 h 332"/>
                  <a:gd name="T22" fmla="*/ 110 w 270"/>
                  <a:gd name="T23" fmla="*/ 166 h 332"/>
                  <a:gd name="T24" fmla="*/ 0 w 270"/>
                  <a:gd name="T25" fmla="*/ 84 h 33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70" h="332">
                    <a:moveTo>
                      <a:pt x="0" y="84"/>
                    </a:moveTo>
                    <a:lnTo>
                      <a:pt x="122" y="143"/>
                    </a:lnTo>
                    <a:lnTo>
                      <a:pt x="135" y="0"/>
                    </a:lnTo>
                    <a:lnTo>
                      <a:pt x="147" y="143"/>
                    </a:lnTo>
                    <a:lnTo>
                      <a:pt x="268" y="82"/>
                    </a:lnTo>
                    <a:lnTo>
                      <a:pt x="159" y="166"/>
                    </a:lnTo>
                    <a:lnTo>
                      <a:pt x="269" y="249"/>
                    </a:lnTo>
                    <a:lnTo>
                      <a:pt x="147" y="189"/>
                    </a:lnTo>
                    <a:lnTo>
                      <a:pt x="135" y="331"/>
                    </a:lnTo>
                    <a:lnTo>
                      <a:pt x="122" y="189"/>
                    </a:lnTo>
                    <a:lnTo>
                      <a:pt x="0" y="249"/>
                    </a:lnTo>
                    <a:lnTo>
                      <a:pt x="110" y="166"/>
                    </a:lnTo>
                    <a:lnTo>
                      <a:pt x="0" y="84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3" name="Freeform 15"/>
              <p:cNvSpPr>
                <a:spLocks/>
              </p:cNvSpPr>
              <p:nvPr/>
            </p:nvSpPr>
            <p:spPr bwMode="gray">
              <a:xfrm>
                <a:off x="722" y="1752"/>
                <a:ext cx="68" cy="85"/>
              </a:xfrm>
              <a:custGeom>
                <a:avLst/>
                <a:gdLst>
                  <a:gd name="T0" fmla="*/ 0 w 68"/>
                  <a:gd name="T1" fmla="*/ 20 h 85"/>
                  <a:gd name="T2" fmla="*/ 27 w 68"/>
                  <a:gd name="T3" fmla="*/ 30 h 85"/>
                  <a:gd name="T4" fmla="*/ 33 w 68"/>
                  <a:gd name="T5" fmla="*/ 0 h 85"/>
                  <a:gd name="T6" fmla="*/ 39 w 68"/>
                  <a:gd name="T7" fmla="*/ 30 h 85"/>
                  <a:gd name="T8" fmla="*/ 67 w 68"/>
                  <a:gd name="T9" fmla="*/ 20 h 85"/>
                  <a:gd name="T10" fmla="*/ 45 w 68"/>
                  <a:gd name="T11" fmla="*/ 42 h 85"/>
                  <a:gd name="T12" fmla="*/ 67 w 68"/>
                  <a:gd name="T13" fmla="*/ 62 h 85"/>
                  <a:gd name="T14" fmla="*/ 39 w 68"/>
                  <a:gd name="T15" fmla="*/ 52 h 85"/>
                  <a:gd name="T16" fmla="*/ 33 w 68"/>
                  <a:gd name="T17" fmla="*/ 84 h 85"/>
                  <a:gd name="T18" fmla="*/ 27 w 68"/>
                  <a:gd name="T19" fmla="*/ 52 h 85"/>
                  <a:gd name="T20" fmla="*/ 0 w 68"/>
                  <a:gd name="T21" fmla="*/ 62 h 85"/>
                  <a:gd name="T22" fmla="*/ 21 w 68"/>
                  <a:gd name="T23" fmla="*/ 42 h 85"/>
                  <a:gd name="T24" fmla="*/ 0 w 68"/>
                  <a:gd name="T25" fmla="*/ 20 h 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8" h="85">
                    <a:moveTo>
                      <a:pt x="0" y="20"/>
                    </a:moveTo>
                    <a:lnTo>
                      <a:pt x="27" y="30"/>
                    </a:lnTo>
                    <a:lnTo>
                      <a:pt x="33" y="0"/>
                    </a:lnTo>
                    <a:lnTo>
                      <a:pt x="39" y="30"/>
                    </a:lnTo>
                    <a:lnTo>
                      <a:pt x="67" y="20"/>
                    </a:lnTo>
                    <a:lnTo>
                      <a:pt x="45" y="42"/>
                    </a:lnTo>
                    <a:lnTo>
                      <a:pt x="67" y="62"/>
                    </a:lnTo>
                    <a:lnTo>
                      <a:pt x="39" y="52"/>
                    </a:lnTo>
                    <a:lnTo>
                      <a:pt x="33" y="84"/>
                    </a:lnTo>
                    <a:lnTo>
                      <a:pt x="27" y="52"/>
                    </a:lnTo>
                    <a:lnTo>
                      <a:pt x="0" y="62"/>
                    </a:lnTo>
                    <a:lnTo>
                      <a:pt x="21" y="42"/>
                    </a:lnTo>
                    <a:lnTo>
                      <a:pt x="0" y="20"/>
                    </a:lnTo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123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476250"/>
            <a:ext cx="70866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заголовка</a:t>
            </a:r>
          </a:p>
        </p:txBody>
      </p:sp>
      <p:sp>
        <p:nvSpPr>
          <p:cNvPr id="5124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5" name="Rectangle 1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370013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 b="0" i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08413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 i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7413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 i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46CC5F93-3A52-43A3-B3ED-0360AF4154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79" r:id="rId1"/>
    <p:sldLayoutId id="2147484680" r:id="rId2"/>
    <p:sldLayoutId id="2147484681" r:id="rId3"/>
    <p:sldLayoutId id="2147484682" r:id="rId4"/>
    <p:sldLayoutId id="2147484683" r:id="rId5"/>
    <p:sldLayoutId id="2147484684" r:id="rId6"/>
    <p:sldLayoutId id="2147484685" r:id="rId7"/>
    <p:sldLayoutId id="2147484686" r:id="rId8"/>
    <p:sldLayoutId id="2147484687" r:id="rId9"/>
    <p:sldLayoutId id="2147484688" r:id="rId10"/>
    <p:sldLayoutId id="2147484689" r:id="rId11"/>
  </p:sldLayoutIdLst>
  <p:transition spd="slow">
    <p:push dir="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/>
        <a:buChar char="u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Monotype Sorts"/>
        <a:buChar char="u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203200" y="276225"/>
            <a:ext cx="1260475" cy="1601788"/>
            <a:chOff x="128" y="174"/>
            <a:chExt cx="794" cy="1009"/>
          </a:xfrm>
        </p:grpSpPr>
        <p:grpSp>
          <p:nvGrpSpPr>
            <p:cNvPr id="6152" name="Group 3"/>
            <p:cNvGrpSpPr>
              <a:grpSpLocks/>
            </p:cNvGrpSpPr>
            <p:nvPr/>
          </p:nvGrpSpPr>
          <p:grpSpPr bwMode="auto">
            <a:xfrm>
              <a:off x="128" y="174"/>
              <a:ext cx="737" cy="1009"/>
              <a:chOff x="128" y="174"/>
              <a:chExt cx="737" cy="1009"/>
            </a:xfrm>
          </p:grpSpPr>
          <p:sp>
            <p:nvSpPr>
              <p:cNvPr id="6158" name="Freeform 4"/>
              <p:cNvSpPr>
                <a:spLocks/>
              </p:cNvSpPr>
              <p:nvPr/>
            </p:nvSpPr>
            <p:spPr bwMode="ltGray">
              <a:xfrm>
                <a:off x="197" y="272"/>
                <a:ext cx="599" cy="815"/>
              </a:xfrm>
              <a:custGeom>
                <a:avLst/>
                <a:gdLst>
                  <a:gd name="T0" fmla="*/ 299 w 599"/>
                  <a:gd name="T1" fmla="*/ 0 h 815"/>
                  <a:gd name="T2" fmla="*/ 0 w 599"/>
                  <a:gd name="T3" fmla="*/ 407 h 815"/>
                  <a:gd name="T4" fmla="*/ 299 w 599"/>
                  <a:gd name="T5" fmla="*/ 814 h 815"/>
                  <a:gd name="T6" fmla="*/ 598 w 599"/>
                  <a:gd name="T7" fmla="*/ 407 h 815"/>
                  <a:gd name="T8" fmla="*/ 299 w 599"/>
                  <a:gd name="T9" fmla="*/ 0 h 8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9" h="815">
                    <a:moveTo>
                      <a:pt x="299" y="0"/>
                    </a:moveTo>
                    <a:lnTo>
                      <a:pt x="0" y="407"/>
                    </a:lnTo>
                    <a:lnTo>
                      <a:pt x="299" y="814"/>
                    </a:lnTo>
                    <a:lnTo>
                      <a:pt x="598" y="407"/>
                    </a:lnTo>
                    <a:lnTo>
                      <a:pt x="299" y="0"/>
                    </a:lnTo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159" name="Group 5"/>
              <p:cNvGrpSpPr>
                <a:grpSpLocks/>
              </p:cNvGrpSpPr>
              <p:nvPr/>
            </p:nvGrpSpPr>
            <p:grpSpPr bwMode="auto">
              <a:xfrm>
                <a:off x="128" y="174"/>
                <a:ext cx="737" cy="505"/>
                <a:chOff x="128" y="174"/>
                <a:chExt cx="737" cy="505"/>
              </a:xfrm>
            </p:grpSpPr>
            <p:sp>
              <p:nvSpPr>
                <p:cNvPr id="2" name="Freeform 6"/>
                <p:cNvSpPr>
                  <a:spLocks/>
                </p:cNvSpPr>
                <p:nvPr/>
              </p:nvSpPr>
              <p:spPr bwMode="ltGray">
                <a:xfrm>
                  <a:off x="496" y="174"/>
                  <a:ext cx="369" cy="505"/>
                </a:xfrm>
                <a:custGeom>
                  <a:avLst/>
                  <a:gdLst>
                    <a:gd name="T0" fmla="*/ 0 w 369"/>
                    <a:gd name="T1" fmla="*/ 100 h 505"/>
                    <a:gd name="T2" fmla="*/ 0 w 369"/>
                    <a:gd name="T3" fmla="*/ 0 h 505"/>
                    <a:gd name="T4" fmla="*/ 368 w 369"/>
                    <a:gd name="T5" fmla="*/ 504 h 505"/>
                    <a:gd name="T6" fmla="*/ 295 w 369"/>
                    <a:gd name="T7" fmla="*/ 504 h 505"/>
                    <a:gd name="T8" fmla="*/ 0 w 369"/>
                    <a:gd name="T9" fmla="*/ 10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0" y="100"/>
                      </a:moveTo>
                      <a:lnTo>
                        <a:pt x="0" y="0"/>
                      </a:lnTo>
                      <a:lnTo>
                        <a:pt x="368" y="504"/>
                      </a:lnTo>
                      <a:lnTo>
                        <a:pt x="295" y="504"/>
                      </a:lnTo>
                      <a:lnTo>
                        <a:pt x="0" y="100"/>
                      </a:ln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" name="Freeform 7"/>
                <p:cNvSpPr>
                  <a:spLocks/>
                </p:cNvSpPr>
                <p:nvPr/>
              </p:nvSpPr>
              <p:spPr bwMode="ltGray">
                <a:xfrm>
                  <a:off x="128" y="174"/>
                  <a:ext cx="369" cy="505"/>
                </a:xfrm>
                <a:custGeom>
                  <a:avLst/>
                  <a:gdLst>
                    <a:gd name="T0" fmla="*/ 368 w 369"/>
                    <a:gd name="T1" fmla="*/ 0 h 505"/>
                    <a:gd name="T2" fmla="*/ 368 w 369"/>
                    <a:gd name="T3" fmla="*/ 100 h 505"/>
                    <a:gd name="T4" fmla="*/ 73 w 369"/>
                    <a:gd name="T5" fmla="*/ 504 h 505"/>
                    <a:gd name="T6" fmla="*/ 0 w 369"/>
                    <a:gd name="T7" fmla="*/ 504 h 505"/>
                    <a:gd name="T8" fmla="*/ 368 w 369"/>
                    <a:gd name="T9" fmla="*/ 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368" y="0"/>
                      </a:moveTo>
                      <a:lnTo>
                        <a:pt x="368" y="100"/>
                      </a:lnTo>
                      <a:lnTo>
                        <a:pt x="73" y="504"/>
                      </a:lnTo>
                      <a:lnTo>
                        <a:pt x="0" y="504"/>
                      </a:lnTo>
                      <a:lnTo>
                        <a:pt x="368" y="0"/>
                      </a:ln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6160" name="Group 8"/>
              <p:cNvGrpSpPr>
                <a:grpSpLocks/>
              </p:cNvGrpSpPr>
              <p:nvPr/>
            </p:nvGrpSpPr>
            <p:grpSpPr bwMode="auto">
              <a:xfrm>
                <a:off x="128" y="678"/>
                <a:ext cx="737" cy="505"/>
                <a:chOff x="128" y="678"/>
                <a:chExt cx="737" cy="505"/>
              </a:xfrm>
            </p:grpSpPr>
            <p:sp>
              <p:nvSpPr>
                <p:cNvPr id="6161" name="Freeform 9"/>
                <p:cNvSpPr>
                  <a:spLocks/>
                </p:cNvSpPr>
                <p:nvPr/>
              </p:nvSpPr>
              <p:spPr bwMode="ltGray">
                <a:xfrm>
                  <a:off x="496" y="678"/>
                  <a:ext cx="369" cy="505"/>
                </a:xfrm>
                <a:custGeom>
                  <a:avLst/>
                  <a:gdLst>
                    <a:gd name="T0" fmla="*/ 295 w 369"/>
                    <a:gd name="T1" fmla="*/ 0 h 505"/>
                    <a:gd name="T2" fmla="*/ 368 w 369"/>
                    <a:gd name="T3" fmla="*/ 0 h 505"/>
                    <a:gd name="T4" fmla="*/ 0 w 369"/>
                    <a:gd name="T5" fmla="*/ 504 h 505"/>
                    <a:gd name="T6" fmla="*/ 0 w 369"/>
                    <a:gd name="T7" fmla="*/ 404 h 505"/>
                    <a:gd name="T8" fmla="*/ 295 w 369"/>
                    <a:gd name="T9" fmla="*/ 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295" y="0"/>
                      </a:moveTo>
                      <a:lnTo>
                        <a:pt x="368" y="0"/>
                      </a:lnTo>
                      <a:lnTo>
                        <a:pt x="0" y="504"/>
                      </a:lnTo>
                      <a:lnTo>
                        <a:pt x="0" y="404"/>
                      </a:lnTo>
                      <a:lnTo>
                        <a:pt x="295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" name="Freeform 10"/>
                <p:cNvSpPr>
                  <a:spLocks/>
                </p:cNvSpPr>
                <p:nvPr/>
              </p:nvSpPr>
              <p:spPr bwMode="ltGray">
                <a:xfrm>
                  <a:off x="128" y="678"/>
                  <a:ext cx="369" cy="505"/>
                </a:xfrm>
                <a:custGeom>
                  <a:avLst/>
                  <a:gdLst>
                    <a:gd name="T0" fmla="*/ 73 w 369"/>
                    <a:gd name="T1" fmla="*/ 0 h 505"/>
                    <a:gd name="T2" fmla="*/ 368 w 369"/>
                    <a:gd name="T3" fmla="*/ 404 h 505"/>
                    <a:gd name="T4" fmla="*/ 368 w 369"/>
                    <a:gd name="T5" fmla="*/ 504 h 505"/>
                    <a:gd name="T6" fmla="*/ 0 w 369"/>
                    <a:gd name="T7" fmla="*/ 0 h 505"/>
                    <a:gd name="T8" fmla="*/ 73 w 369"/>
                    <a:gd name="T9" fmla="*/ 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73" y="0"/>
                      </a:moveTo>
                      <a:lnTo>
                        <a:pt x="368" y="404"/>
                      </a:lnTo>
                      <a:lnTo>
                        <a:pt x="368" y="504"/>
                      </a:lnTo>
                      <a:lnTo>
                        <a:pt x="0" y="0"/>
                      </a:lnTo>
                      <a:lnTo>
                        <a:pt x="73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6153" name="Group 11"/>
            <p:cNvGrpSpPr>
              <a:grpSpLocks/>
            </p:cNvGrpSpPr>
            <p:nvPr/>
          </p:nvGrpSpPr>
          <p:grpSpPr bwMode="auto">
            <a:xfrm>
              <a:off x="397" y="211"/>
              <a:ext cx="525" cy="480"/>
              <a:chOff x="397" y="211"/>
              <a:chExt cx="525" cy="480"/>
            </a:xfrm>
          </p:grpSpPr>
          <p:sp>
            <p:nvSpPr>
              <p:cNvPr id="6154" name="Freeform 12"/>
              <p:cNvSpPr>
                <a:spLocks/>
              </p:cNvSpPr>
              <p:nvPr/>
            </p:nvSpPr>
            <p:spPr bwMode="gray">
              <a:xfrm>
                <a:off x="397" y="211"/>
                <a:ext cx="525" cy="480"/>
              </a:xfrm>
              <a:custGeom>
                <a:avLst/>
                <a:gdLst>
                  <a:gd name="T0" fmla="*/ 225 w 525"/>
                  <a:gd name="T1" fmla="*/ 217 h 480"/>
                  <a:gd name="T2" fmla="*/ 133 w 525"/>
                  <a:gd name="T3" fmla="*/ 0 h 480"/>
                  <a:gd name="T4" fmla="*/ 263 w 525"/>
                  <a:gd name="T5" fmla="*/ 193 h 480"/>
                  <a:gd name="T6" fmla="*/ 393 w 525"/>
                  <a:gd name="T7" fmla="*/ 0 h 480"/>
                  <a:gd name="T8" fmla="*/ 299 w 525"/>
                  <a:gd name="T9" fmla="*/ 217 h 480"/>
                  <a:gd name="T10" fmla="*/ 524 w 525"/>
                  <a:gd name="T11" fmla="*/ 240 h 480"/>
                  <a:gd name="T12" fmla="*/ 298 w 525"/>
                  <a:gd name="T13" fmla="*/ 262 h 480"/>
                  <a:gd name="T14" fmla="*/ 393 w 525"/>
                  <a:gd name="T15" fmla="*/ 479 h 480"/>
                  <a:gd name="T16" fmla="*/ 263 w 525"/>
                  <a:gd name="T17" fmla="*/ 286 h 480"/>
                  <a:gd name="T18" fmla="*/ 133 w 525"/>
                  <a:gd name="T19" fmla="*/ 479 h 480"/>
                  <a:gd name="T20" fmla="*/ 224 w 525"/>
                  <a:gd name="T21" fmla="*/ 263 h 480"/>
                  <a:gd name="T22" fmla="*/ 0 w 525"/>
                  <a:gd name="T23" fmla="*/ 240 h 480"/>
                  <a:gd name="T24" fmla="*/ 225 w 525"/>
                  <a:gd name="T25" fmla="*/ 217 h 48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25" h="480">
                    <a:moveTo>
                      <a:pt x="225" y="217"/>
                    </a:moveTo>
                    <a:lnTo>
                      <a:pt x="133" y="0"/>
                    </a:lnTo>
                    <a:lnTo>
                      <a:pt x="263" y="193"/>
                    </a:lnTo>
                    <a:lnTo>
                      <a:pt x="393" y="0"/>
                    </a:lnTo>
                    <a:lnTo>
                      <a:pt x="299" y="217"/>
                    </a:lnTo>
                    <a:lnTo>
                      <a:pt x="524" y="240"/>
                    </a:lnTo>
                    <a:lnTo>
                      <a:pt x="298" y="262"/>
                    </a:lnTo>
                    <a:lnTo>
                      <a:pt x="393" y="479"/>
                    </a:lnTo>
                    <a:lnTo>
                      <a:pt x="263" y="286"/>
                    </a:lnTo>
                    <a:lnTo>
                      <a:pt x="133" y="479"/>
                    </a:lnTo>
                    <a:lnTo>
                      <a:pt x="224" y="263"/>
                    </a:lnTo>
                    <a:lnTo>
                      <a:pt x="0" y="240"/>
                    </a:lnTo>
                    <a:lnTo>
                      <a:pt x="225" y="217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5" name="Freeform 13"/>
              <p:cNvSpPr>
                <a:spLocks/>
              </p:cNvSpPr>
              <p:nvPr/>
            </p:nvSpPr>
            <p:spPr bwMode="gray">
              <a:xfrm>
                <a:off x="469" y="276"/>
                <a:ext cx="382" cy="350"/>
              </a:xfrm>
              <a:custGeom>
                <a:avLst/>
                <a:gdLst>
                  <a:gd name="T0" fmla="*/ 153 w 382"/>
                  <a:gd name="T1" fmla="*/ 153 h 350"/>
                  <a:gd name="T2" fmla="*/ 95 w 382"/>
                  <a:gd name="T3" fmla="*/ 0 h 350"/>
                  <a:gd name="T4" fmla="*/ 191 w 382"/>
                  <a:gd name="T5" fmla="*/ 128 h 350"/>
                  <a:gd name="T6" fmla="*/ 284 w 382"/>
                  <a:gd name="T7" fmla="*/ 0 h 350"/>
                  <a:gd name="T8" fmla="*/ 227 w 382"/>
                  <a:gd name="T9" fmla="*/ 153 h 350"/>
                  <a:gd name="T10" fmla="*/ 381 w 382"/>
                  <a:gd name="T11" fmla="*/ 175 h 350"/>
                  <a:gd name="T12" fmla="*/ 226 w 382"/>
                  <a:gd name="T13" fmla="*/ 196 h 350"/>
                  <a:gd name="T14" fmla="*/ 284 w 382"/>
                  <a:gd name="T15" fmla="*/ 349 h 350"/>
                  <a:gd name="T16" fmla="*/ 191 w 382"/>
                  <a:gd name="T17" fmla="*/ 221 h 350"/>
                  <a:gd name="T18" fmla="*/ 95 w 382"/>
                  <a:gd name="T19" fmla="*/ 349 h 350"/>
                  <a:gd name="T20" fmla="*/ 152 w 382"/>
                  <a:gd name="T21" fmla="*/ 198 h 350"/>
                  <a:gd name="T22" fmla="*/ 0 w 382"/>
                  <a:gd name="T23" fmla="*/ 175 h 350"/>
                  <a:gd name="T24" fmla="*/ 153 w 382"/>
                  <a:gd name="T25" fmla="*/ 153 h 3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82" h="350">
                    <a:moveTo>
                      <a:pt x="153" y="153"/>
                    </a:moveTo>
                    <a:lnTo>
                      <a:pt x="95" y="0"/>
                    </a:lnTo>
                    <a:lnTo>
                      <a:pt x="191" y="128"/>
                    </a:lnTo>
                    <a:lnTo>
                      <a:pt x="284" y="0"/>
                    </a:lnTo>
                    <a:lnTo>
                      <a:pt x="227" y="153"/>
                    </a:lnTo>
                    <a:lnTo>
                      <a:pt x="381" y="175"/>
                    </a:lnTo>
                    <a:lnTo>
                      <a:pt x="226" y="196"/>
                    </a:lnTo>
                    <a:lnTo>
                      <a:pt x="284" y="349"/>
                    </a:lnTo>
                    <a:lnTo>
                      <a:pt x="191" y="221"/>
                    </a:lnTo>
                    <a:lnTo>
                      <a:pt x="95" y="349"/>
                    </a:lnTo>
                    <a:lnTo>
                      <a:pt x="152" y="198"/>
                    </a:lnTo>
                    <a:lnTo>
                      <a:pt x="0" y="175"/>
                    </a:lnTo>
                    <a:lnTo>
                      <a:pt x="153" y="153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6" name="Freeform 14"/>
              <p:cNvSpPr>
                <a:spLocks/>
              </p:cNvSpPr>
              <p:nvPr/>
            </p:nvSpPr>
            <p:spPr bwMode="gray">
              <a:xfrm>
                <a:off x="525" y="285"/>
                <a:ext cx="270" cy="332"/>
              </a:xfrm>
              <a:custGeom>
                <a:avLst/>
                <a:gdLst>
                  <a:gd name="T0" fmla="*/ 0 w 270"/>
                  <a:gd name="T1" fmla="*/ 84 h 332"/>
                  <a:gd name="T2" fmla="*/ 122 w 270"/>
                  <a:gd name="T3" fmla="*/ 143 h 332"/>
                  <a:gd name="T4" fmla="*/ 135 w 270"/>
                  <a:gd name="T5" fmla="*/ 0 h 332"/>
                  <a:gd name="T6" fmla="*/ 147 w 270"/>
                  <a:gd name="T7" fmla="*/ 143 h 332"/>
                  <a:gd name="T8" fmla="*/ 268 w 270"/>
                  <a:gd name="T9" fmla="*/ 82 h 332"/>
                  <a:gd name="T10" fmla="*/ 159 w 270"/>
                  <a:gd name="T11" fmla="*/ 166 h 332"/>
                  <a:gd name="T12" fmla="*/ 269 w 270"/>
                  <a:gd name="T13" fmla="*/ 249 h 332"/>
                  <a:gd name="T14" fmla="*/ 147 w 270"/>
                  <a:gd name="T15" fmla="*/ 189 h 332"/>
                  <a:gd name="T16" fmla="*/ 135 w 270"/>
                  <a:gd name="T17" fmla="*/ 331 h 332"/>
                  <a:gd name="T18" fmla="*/ 122 w 270"/>
                  <a:gd name="T19" fmla="*/ 189 h 332"/>
                  <a:gd name="T20" fmla="*/ 0 w 270"/>
                  <a:gd name="T21" fmla="*/ 249 h 332"/>
                  <a:gd name="T22" fmla="*/ 110 w 270"/>
                  <a:gd name="T23" fmla="*/ 166 h 332"/>
                  <a:gd name="T24" fmla="*/ 0 w 270"/>
                  <a:gd name="T25" fmla="*/ 84 h 33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70" h="332">
                    <a:moveTo>
                      <a:pt x="0" y="84"/>
                    </a:moveTo>
                    <a:lnTo>
                      <a:pt x="122" y="143"/>
                    </a:lnTo>
                    <a:lnTo>
                      <a:pt x="135" y="0"/>
                    </a:lnTo>
                    <a:lnTo>
                      <a:pt x="147" y="143"/>
                    </a:lnTo>
                    <a:lnTo>
                      <a:pt x="268" y="82"/>
                    </a:lnTo>
                    <a:lnTo>
                      <a:pt x="159" y="166"/>
                    </a:lnTo>
                    <a:lnTo>
                      <a:pt x="269" y="249"/>
                    </a:lnTo>
                    <a:lnTo>
                      <a:pt x="147" y="189"/>
                    </a:lnTo>
                    <a:lnTo>
                      <a:pt x="135" y="331"/>
                    </a:lnTo>
                    <a:lnTo>
                      <a:pt x="122" y="189"/>
                    </a:lnTo>
                    <a:lnTo>
                      <a:pt x="0" y="249"/>
                    </a:lnTo>
                    <a:lnTo>
                      <a:pt x="110" y="166"/>
                    </a:lnTo>
                    <a:lnTo>
                      <a:pt x="0" y="84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7" name="Freeform 15"/>
              <p:cNvSpPr>
                <a:spLocks/>
              </p:cNvSpPr>
              <p:nvPr/>
            </p:nvSpPr>
            <p:spPr bwMode="gray">
              <a:xfrm>
                <a:off x="626" y="408"/>
                <a:ext cx="68" cy="85"/>
              </a:xfrm>
              <a:custGeom>
                <a:avLst/>
                <a:gdLst>
                  <a:gd name="T0" fmla="*/ 0 w 68"/>
                  <a:gd name="T1" fmla="*/ 20 h 85"/>
                  <a:gd name="T2" fmla="*/ 27 w 68"/>
                  <a:gd name="T3" fmla="*/ 30 h 85"/>
                  <a:gd name="T4" fmla="*/ 33 w 68"/>
                  <a:gd name="T5" fmla="*/ 0 h 85"/>
                  <a:gd name="T6" fmla="*/ 39 w 68"/>
                  <a:gd name="T7" fmla="*/ 30 h 85"/>
                  <a:gd name="T8" fmla="*/ 67 w 68"/>
                  <a:gd name="T9" fmla="*/ 20 h 85"/>
                  <a:gd name="T10" fmla="*/ 45 w 68"/>
                  <a:gd name="T11" fmla="*/ 42 h 85"/>
                  <a:gd name="T12" fmla="*/ 67 w 68"/>
                  <a:gd name="T13" fmla="*/ 62 h 85"/>
                  <a:gd name="T14" fmla="*/ 39 w 68"/>
                  <a:gd name="T15" fmla="*/ 52 h 85"/>
                  <a:gd name="T16" fmla="*/ 33 w 68"/>
                  <a:gd name="T17" fmla="*/ 84 h 85"/>
                  <a:gd name="T18" fmla="*/ 27 w 68"/>
                  <a:gd name="T19" fmla="*/ 52 h 85"/>
                  <a:gd name="T20" fmla="*/ 0 w 68"/>
                  <a:gd name="T21" fmla="*/ 62 h 85"/>
                  <a:gd name="T22" fmla="*/ 21 w 68"/>
                  <a:gd name="T23" fmla="*/ 42 h 85"/>
                  <a:gd name="T24" fmla="*/ 0 w 68"/>
                  <a:gd name="T25" fmla="*/ 20 h 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8" h="85">
                    <a:moveTo>
                      <a:pt x="0" y="20"/>
                    </a:moveTo>
                    <a:lnTo>
                      <a:pt x="27" y="30"/>
                    </a:lnTo>
                    <a:lnTo>
                      <a:pt x="33" y="0"/>
                    </a:lnTo>
                    <a:lnTo>
                      <a:pt x="39" y="30"/>
                    </a:lnTo>
                    <a:lnTo>
                      <a:pt x="67" y="20"/>
                    </a:lnTo>
                    <a:lnTo>
                      <a:pt x="45" y="42"/>
                    </a:lnTo>
                    <a:lnTo>
                      <a:pt x="67" y="62"/>
                    </a:lnTo>
                    <a:lnTo>
                      <a:pt x="39" y="52"/>
                    </a:lnTo>
                    <a:lnTo>
                      <a:pt x="33" y="84"/>
                    </a:lnTo>
                    <a:lnTo>
                      <a:pt x="27" y="52"/>
                    </a:lnTo>
                    <a:lnTo>
                      <a:pt x="0" y="62"/>
                    </a:lnTo>
                    <a:lnTo>
                      <a:pt x="21" y="42"/>
                    </a:lnTo>
                    <a:lnTo>
                      <a:pt x="0" y="20"/>
                    </a:lnTo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47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476250"/>
            <a:ext cx="70866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заголовка</a:t>
            </a:r>
          </a:p>
        </p:txBody>
      </p:sp>
      <p:sp>
        <p:nvSpPr>
          <p:cNvPr id="6148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16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 b="0" i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63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 i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64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 i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62848A0D-80B1-44F6-9327-7481579A1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90" r:id="rId1"/>
    <p:sldLayoutId id="2147484691" r:id="rId2"/>
    <p:sldLayoutId id="2147484692" r:id="rId3"/>
    <p:sldLayoutId id="2147484693" r:id="rId4"/>
    <p:sldLayoutId id="2147484694" r:id="rId5"/>
    <p:sldLayoutId id="2147484695" r:id="rId6"/>
    <p:sldLayoutId id="2147484696" r:id="rId7"/>
    <p:sldLayoutId id="2147484697" r:id="rId8"/>
    <p:sldLayoutId id="2147484698" r:id="rId9"/>
    <p:sldLayoutId id="2147484699" r:id="rId10"/>
    <p:sldLayoutId id="2147484700" r:id="rId11"/>
    <p:sldLayoutId id="2147484701" r:id="rId12"/>
  </p:sldLayoutIdLst>
  <p:transition spd="slow">
    <p:push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/>
        <a:buChar char="u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Monotype Sorts"/>
        <a:buChar char="u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203200" y="276225"/>
            <a:ext cx="1260475" cy="1601788"/>
            <a:chOff x="128" y="174"/>
            <a:chExt cx="794" cy="1009"/>
          </a:xfrm>
        </p:grpSpPr>
        <p:grpSp>
          <p:nvGrpSpPr>
            <p:cNvPr id="7176" name="Group 3"/>
            <p:cNvGrpSpPr>
              <a:grpSpLocks/>
            </p:cNvGrpSpPr>
            <p:nvPr/>
          </p:nvGrpSpPr>
          <p:grpSpPr bwMode="auto">
            <a:xfrm>
              <a:off x="128" y="174"/>
              <a:ext cx="737" cy="1009"/>
              <a:chOff x="128" y="174"/>
              <a:chExt cx="737" cy="1009"/>
            </a:xfrm>
          </p:grpSpPr>
          <p:sp>
            <p:nvSpPr>
              <p:cNvPr id="7182" name="Freeform 4"/>
              <p:cNvSpPr>
                <a:spLocks/>
              </p:cNvSpPr>
              <p:nvPr/>
            </p:nvSpPr>
            <p:spPr bwMode="ltGray">
              <a:xfrm>
                <a:off x="197" y="272"/>
                <a:ext cx="599" cy="815"/>
              </a:xfrm>
              <a:custGeom>
                <a:avLst/>
                <a:gdLst>
                  <a:gd name="T0" fmla="*/ 299 w 599"/>
                  <a:gd name="T1" fmla="*/ 0 h 815"/>
                  <a:gd name="T2" fmla="*/ 0 w 599"/>
                  <a:gd name="T3" fmla="*/ 407 h 815"/>
                  <a:gd name="T4" fmla="*/ 299 w 599"/>
                  <a:gd name="T5" fmla="*/ 814 h 815"/>
                  <a:gd name="T6" fmla="*/ 598 w 599"/>
                  <a:gd name="T7" fmla="*/ 407 h 815"/>
                  <a:gd name="T8" fmla="*/ 299 w 599"/>
                  <a:gd name="T9" fmla="*/ 0 h 8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9" h="815">
                    <a:moveTo>
                      <a:pt x="299" y="0"/>
                    </a:moveTo>
                    <a:lnTo>
                      <a:pt x="0" y="407"/>
                    </a:lnTo>
                    <a:lnTo>
                      <a:pt x="299" y="814"/>
                    </a:lnTo>
                    <a:lnTo>
                      <a:pt x="598" y="407"/>
                    </a:lnTo>
                    <a:lnTo>
                      <a:pt x="299" y="0"/>
                    </a:lnTo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7183" name="Group 5"/>
              <p:cNvGrpSpPr>
                <a:grpSpLocks/>
              </p:cNvGrpSpPr>
              <p:nvPr/>
            </p:nvGrpSpPr>
            <p:grpSpPr bwMode="auto">
              <a:xfrm>
                <a:off x="128" y="174"/>
                <a:ext cx="737" cy="505"/>
                <a:chOff x="128" y="174"/>
                <a:chExt cx="737" cy="505"/>
              </a:xfrm>
            </p:grpSpPr>
            <p:sp>
              <p:nvSpPr>
                <p:cNvPr id="7187" name="Freeform 6"/>
                <p:cNvSpPr>
                  <a:spLocks/>
                </p:cNvSpPr>
                <p:nvPr/>
              </p:nvSpPr>
              <p:spPr bwMode="ltGray">
                <a:xfrm>
                  <a:off x="496" y="174"/>
                  <a:ext cx="369" cy="505"/>
                </a:xfrm>
                <a:custGeom>
                  <a:avLst/>
                  <a:gdLst>
                    <a:gd name="T0" fmla="*/ 0 w 369"/>
                    <a:gd name="T1" fmla="*/ 100 h 505"/>
                    <a:gd name="T2" fmla="*/ 0 w 369"/>
                    <a:gd name="T3" fmla="*/ 0 h 505"/>
                    <a:gd name="T4" fmla="*/ 368 w 369"/>
                    <a:gd name="T5" fmla="*/ 504 h 505"/>
                    <a:gd name="T6" fmla="*/ 295 w 369"/>
                    <a:gd name="T7" fmla="*/ 504 h 505"/>
                    <a:gd name="T8" fmla="*/ 0 w 369"/>
                    <a:gd name="T9" fmla="*/ 10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0" y="100"/>
                      </a:moveTo>
                      <a:lnTo>
                        <a:pt x="0" y="0"/>
                      </a:lnTo>
                      <a:lnTo>
                        <a:pt x="368" y="504"/>
                      </a:lnTo>
                      <a:lnTo>
                        <a:pt x="295" y="504"/>
                      </a:lnTo>
                      <a:lnTo>
                        <a:pt x="0" y="100"/>
                      </a:ln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188" name="Freeform 7"/>
                <p:cNvSpPr>
                  <a:spLocks/>
                </p:cNvSpPr>
                <p:nvPr/>
              </p:nvSpPr>
              <p:spPr bwMode="ltGray">
                <a:xfrm>
                  <a:off x="128" y="174"/>
                  <a:ext cx="369" cy="505"/>
                </a:xfrm>
                <a:custGeom>
                  <a:avLst/>
                  <a:gdLst>
                    <a:gd name="T0" fmla="*/ 368 w 369"/>
                    <a:gd name="T1" fmla="*/ 0 h 505"/>
                    <a:gd name="T2" fmla="*/ 368 w 369"/>
                    <a:gd name="T3" fmla="*/ 100 h 505"/>
                    <a:gd name="T4" fmla="*/ 73 w 369"/>
                    <a:gd name="T5" fmla="*/ 504 h 505"/>
                    <a:gd name="T6" fmla="*/ 0 w 369"/>
                    <a:gd name="T7" fmla="*/ 504 h 505"/>
                    <a:gd name="T8" fmla="*/ 368 w 369"/>
                    <a:gd name="T9" fmla="*/ 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368" y="0"/>
                      </a:moveTo>
                      <a:lnTo>
                        <a:pt x="368" y="100"/>
                      </a:lnTo>
                      <a:lnTo>
                        <a:pt x="73" y="504"/>
                      </a:lnTo>
                      <a:lnTo>
                        <a:pt x="0" y="504"/>
                      </a:lnTo>
                      <a:lnTo>
                        <a:pt x="368" y="0"/>
                      </a:ln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7184" name="Group 8"/>
              <p:cNvGrpSpPr>
                <a:grpSpLocks/>
              </p:cNvGrpSpPr>
              <p:nvPr/>
            </p:nvGrpSpPr>
            <p:grpSpPr bwMode="auto">
              <a:xfrm>
                <a:off x="128" y="678"/>
                <a:ext cx="737" cy="505"/>
                <a:chOff x="128" y="678"/>
                <a:chExt cx="737" cy="505"/>
              </a:xfrm>
            </p:grpSpPr>
            <p:sp>
              <p:nvSpPr>
                <p:cNvPr id="7185" name="Freeform 9"/>
                <p:cNvSpPr>
                  <a:spLocks/>
                </p:cNvSpPr>
                <p:nvPr/>
              </p:nvSpPr>
              <p:spPr bwMode="ltGray">
                <a:xfrm>
                  <a:off x="496" y="678"/>
                  <a:ext cx="369" cy="505"/>
                </a:xfrm>
                <a:custGeom>
                  <a:avLst/>
                  <a:gdLst>
                    <a:gd name="T0" fmla="*/ 295 w 369"/>
                    <a:gd name="T1" fmla="*/ 0 h 505"/>
                    <a:gd name="T2" fmla="*/ 368 w 369"/>
                    <a:gd name="T3" fmla="*/ 0 h 505"/>
                    <a:gd name="T4" fmla="*/ 0 w 369"/>
                    <a:gd name="T5" fmla="*/ 504 h 505"/>
                    <a:gd name="T6" fmla="*/ 0 w 369"/>
                    <a:gd name="T7" fmla="*/ 404 h 505"/>
                    <a:gd name="T8" fmla="*/ 295 w 369"/>
                    <a:gd name="T9" fmla="*/ 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295" y="0"/>
                      </a:moveTo>
                      <a:lnTo>
                        <a:pt x="368" y="0"/>
                      </a:lnTo>
                      <a:lnTo>
                        <a:pt x="0" y="504"/>
                      </a:lnTo>
                      <a:lnTo>
                        <a:pt x="0" y="404"/>
                      </a:lnTo>
                      <a:lnTo>
                        <a:pt x="295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186" name="Freeform 10"/>
                <p:cNvSpPr>
                  <a:spLocks/>
                </p:cNvSpPr>
                <p:nvPr/>
              </p:nvSpPr>
              <p:spPr bwMode="ltGray">
                <a:xfrm>
                  <a:off x="128" y="678"/>
                  <a:ext cx="369" cy="505"/>
                </a:xfrm>
                <a:custGeom>
                  <a:avLst/>
                  <a:gdLst>
                    <a:gd name="T0" fmla="*/ 73 w 369"/>
                    <a:gd name="T1" fmla="*/ 0 h 505"/>
                    <a:gd name="T2" fmla="*/ 368 w 369"/>
                    <a:gd name="T3" fmla="*/ 404 h 505"/>
                    <a:gd name="T4" fmla="*/ 368 w 369"/>
                    <a:gd name="T5" fmla="*/ 504 h 505"/>
                    <a:gd name="T6" fmla="*/ 0 w 369"/>
                    <a:gd name="T7" fmla="*/ 0 h 505"/>
                    <a:gd name="T8" fmla="*/ 73 w 369"/>
                    <a:gd name="T9" fmla="*/ 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73" y="0"/>
                      </a:moveTo>
                      <a:lnTo>
                        <a:pt x="368" y="404"/>
                      </a:lnTo>
                      <a:lnTo>
                        <a:pt x="368" y="504"/>
                      </a:lnTo>
                      <a:lnTo>
                        <a:pt x="0" y="0"/>
                      </a:lnTo>
                      <a:lnTo>
                        <a:pt x="73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7177" name="Group 11"/>
            <p:cNvGrpSpPr>
              <a:grpSpLocks/>
            </p:cNvGrpSpPr>
            <p:nvPr/>
          </p:nvGrpSpPr>
          <p:grpSpPr bwMode="auto">
            <a:xfrm>
              <a:off x="397" y="211"/>
              <a:ext cx="525" cy="480"/>
              <a:chOff x="397" y="211"/>
              <a:chExt cx="525" cy="480"/>
            </a:xfrm>
          </p:grpSpPr>
          <p:sp>
            <p:nvSpPr>
              <p:cNvPr id="7178" name="Freeform 12"/>
              <p:cNvSpPr>
                <a:spLocks/>
              </p:cNvSpPr>
              <p:nvPr/>
            </p:nvSpPr>
            <p:spPr bwMode="gray">
              <a:xfrm>
                <a:off x="397" y="211"/>
                <a:ext cx="525" cy="480"/>
              </a:xfrm>
              <a:custGeom>
                <a:avLst/>
                <a:gdLst>
                  <a:gd name="T0" fmla="*/ 225 w 525"/>
                  <a:gd name="T1" fmla="*/ 217 h 480"/>
                  <a:gd name="T2" fmla="*/ 133 w 525"/>
                  <a:gd name="T3" fmla="*/ 0 h 480"/>
                  <a:gd name="T4" fmla="*/ 263 w 525"/>
                  <a:gd name="T5" fmla="*/ 193 h 480"/>
                  <a:gd name="T6" fmla="*/ 393 w 525"/>
                  <a:gd name="T7" fmla="*/ 0 h 480"/>
                  <a:gd name="T8" fmla="*/ 299 w 525"/>
                  <a:gd name="T9" fmla="*/ 217 h 480"/>
                  <a:gd name="T10" fmla="*/ 524 w 525"/>
                  <a:gd name="T11" fmla="*/ 240 h 480"/>
                  <a:gd name="T12" fmla="*/ 298 w 525"/>
                  <a:gd name="T13" fmla="*/ 262 h 480"/>
                  <a:gd name="T14" fmla="*/ 393 w 525"/>
                  <a:gd name="T15" fmla="*/ 479 h 480"/>
                  <a:gd name="T16" fmla="*/ 263 w 525"/>
                  <a:gd name="T17" fmla="*/ 286 h 480"/>
                  <a:gd name="T18" fmla="*/ 133 w 525"/>
                  <a:gd name="T19" fmla="*/ 479 h 480"/>
                  <a:gd name="T20" fmla="*/ 224 w 525"/>
                  <a:gd name="T21" fmla="*/ 263 h 480"/>
                  <a:gd name="T22" fmla="*/ 0 w 525"/>
                  <a:gd name="T23" fmla="*/ 240 h 480"/>
                  <a:gd name="T24" fmla="*/ 225 w 525"/>
                  <a:gd name="T25" fmla="*/ 217 h 48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25" h="480">
                    <a:moveTo>
                      <a:pt x="225" y="217"/>
                    </a:moveTo>
                    <a:lnTo>
                      <a:pt x="133" y="0"/>
                    </a:lnTo>
                    <a:lnTo>
                      <a:pt x="263" y="193"/>
                    </a:lnTo>
                    <a:lnTo>
                      <a:pt x="393" y="0"/>
                    </a:lnTo>
                    <a:lnTo>
                      <a:pt x="299" y="217"/>
                    </a:lnTo>
                    <a:lnTo>
                      <a:pt x="524" y="240"/>
                    </a:lnTo>
                    <a:lnTo>
                      <a:pt x="298" y="262"/>
                    </a:lnTo>
                    <a:lnTo>
                      <a:pt x="393" y="479"/>
                    </a:lnTo>
                    <a:lnTo>
                      <a:pt x="263" y="286"/>
                    </a:lnTo>
                    <a:lnTo>
                      <a:pt x="133" y="479"/>
                    </a:lnTo>
                    <a:lnTo>
                      <a:pt x="224" y="263"/>
                    </a:lnTo>
                    <a:lnTo>
                      <a:pt x="0" y="240"/>
                    </a:lnTo>
                    <a:lnTo>
                      <a:pt x="225" y="217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79" name="Freeform 13"/>
              <p:cNvSpPr>
                <a:spLocks/>
              </p:cNvSpPr>
              <p:nvPr/>
            </p:nvSpPr>
            <p:spPr bwMode="gray">
              <a:xfrm>
                <a:off x="469" y="276"/>
                <a:ext cx="382" cy="350"/>
              </a:xfrm>
              <a:custGeom>
                <a:avLst/>
                <a:gdLst>
                  <a:gd name="T0" fmla="*/ 153 w 382"/>
                  <a:gd name="T1" fmla="*/ 153 h 350"/>
                  <a:gd name="T2" fmla="*/ 95 w 382"/>
                  <a:gd name="T3" fmla="*/ 0 h 350"/>
                  <a:gd name="T4" fmla="*/ 191 w 382"/>
                  <a:gd name="T5" fmla="*/ 128 h 350"/>
                  <a:gd name="T6" fmla="*/ 284 w 382"/>
                  <a:gd name="T7" fmla="*/ 0 h 350"/>
                  <a:gd name="T8" fmla="*/ 227 w 382"/>
                  <a:gd name="T9" fmla="*/ 153 h 350"/>
                  <a:gd name="T10" fmla="*/ 381 w 382"/>
                  <a:gd name="T11" fmla="*/ 175 h 350"/>
                  <a:gd name="T12" fmla="*/ 226 w 382"/>
                  <a:gd name="T13" fmla="*/ 196 h 350"/>
                  <a:gd name="T14" fmla="*/ 284 w 382"/>
                  <a:gd name="T15" fmla="*/ 349 h 350"/>
                  <a:gd name="T16" fmla="*/ 191 w 382"/>
                  <a:gd name="T17" fmla="*/ 221 h 350"/>
                  <a:gd name="T18" fmla="*/ 95 w 382"/>
                  <a:gd name="T19" fmla="*/ 349 h 350"/>
                  <a:gd name="T20" fmla="*/ 152 w 382"/>
                  <a:gd name="T21" fmla="*/ 198 h 350"/>
                  <a:gd name="T22" fmla="*/ 0 w 382"/>
                  <a:gd name="T23" fmla="*/ 175 h 350"/>
                  <a:gd name="T24" fmla="*/ 153 w 382"/>
                  <a:gd name="T25" fmla="*/ 153 h 3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82" h="350">
                    <a:moveTo>
                      <a:pt x="153" y="153"/>
                    </a:moveTo>
                    <a:lnTo>
                      <a:pt x="95" y="0"/>
                    </a:lnTo>
                    <a:lnTo>
                      <a:pt x="191" y="128"/>
                    </a:lnTo>
                    <a:lnTo>
                      <a:pt x="284" y="0"/>
                    </a:lnTo>
                    <a:lnTo>
                      <a:pt x="227" y="153"/>
                    </a:lnTo>
                    <a:lnTo>
                      <a:pt x="381" y="175"/>
                    </a:lnTo>
                    <a:lnTo>
                      <a:pt x="226" y="196"/>
                    </a:lnTo>
                    <a:lnTo>
                      <a:pt x="284" y="349"/>
                    </a:lnTo>
                    <a:lnTo>
                      <a:pt x="191" y="221"/>
                    </a:lnTo>
                    <a:lnTo>
                      <a:pt x="95" y="349"/>
                    </a:lnTo>
                    <a:lnTo>
                      <a:pt x="152" y="198"/>
                    </a:lnTo>
                    <a:lnTo>
                      <a:pt x="0" y="175"/>
                    </a:lnTo>
                    <a:lnTo>
                      <a:pt x="153" y="153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0" name="Freeform 14"/>
              <p:cNvSpPr>
                <a:spLocks/>
              </p:cNvSpPr>
              <p:nvPr/>
            </p:nvSpPr>
            <p:spPr bwMode="gray">
              <a:xfrm>
                <a:off x="525" y="285"/>
                <a:ext cx="270" cy="332"/>
              </a:xfrm>
              <a:custGeom>
                <a:avLst/>
                <a:gdLst>
                  <a:gd name="T0" fmla="*/ 0 w 270"/>
                  <a:gd name="T1" fmla="*/ 84 h 332"/>
                  <a:gd name="T2" fmla="*/ 122 w 270"/>
                  <a:gd name="T3" fmla="*/ 143 h 332"/>
                  <a:gd name="T4" fmla="*/ 135 w 270"/>
                  <a:gd name="T5" fmla="*/ 0 h 332"/>
                  <a:gd name="T6" fmla="*/ 147 w 270"/>
                  <a:gd name="T7" fmla="*/ 143 h 332"/>
                  <a:gd name="T8" fmla="*/ 268 w 270"/>
                  <a:gd name="T9" fmla="*/ 82 h 332"/>
                  <a:gd name="T10" fmla="*/ 159 w 270"/>
                  <a:gd name="T11" fmla="*/ 166 h 332"/>
                  <a:gd name="T12" fmla="*/ 269 w 270"/>
                  <a:gd name="T13" fmla="*/ 249 h 332"/>
                  <a:gd name="T14" fmla="*/ 147 w 270"/>
                  <a:gd name="T15" fmla="*/ 189 h 332"/>
                  <a:gd name="T16" fmla="*/ 135 w 270"/>
                  <a:gd name="T17" fmla="*/ 331 h 332"/>
                  <a:gd name="T18" fmla="*/ 122 w 270"/>
                  <a:gd name="T19" fmla="*/ 189 h 332"/>
                  <a:gd name="T20" fmla="*/ 0 w 270"/>
                  <a:gd name="T21" fmla="*/ 249 h 332"/>
                  <a:gd name="T22" fmla="*/ 110 w 270"/>
                  <a:gd name="T23" fmla="*/ 166 h 332"/>
                  <a:gd name="T24" fmla="*/ 0 w 270"/>
                  <a:gd name="T25" fmla="*/ 84 h 33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70" h="332">
                    <a:moveTo>
                      <a:pt x="0" y="84"/>
                    </a:moveTo>
                    <a:lnTo>
                      <a:pt x="122" y="143"/>
                    </a:lnTo>
                    <a:lnTo>
                      <a:pt x="135" y="0"/>
                    </a:lnTo>
                    <a:lnTo>
                      <a:pt x="147" y="143"/>
                    </a:lnTo>
                    <a:lnTo>
                      <a:pt x="268" y="82"/>
                    </a:lnTo>
                    <a:lnTo>
                      <a:pt x="159" y="166"/>
                    </a:lnTo>
                    <a:lnTo>
                      <a:pt x="269" y="249"/>
                    </a:lnTo>
                    <a:lnTo>
                      <a:pt x="147" y="189"/>
                    </a:lnTo>
                    <a:lnTo>
                      <a:pt x="135" y="331"/>
                    </a:lnTo>
                    <a:lnTo>
                      <a:pt x="122" y="189"/>
                    </a:lnTo>
                    <a:lnTo>
                      <a:pt x="0" y="249"/>
                    </a:lnTo>
                    <a:lnTo>
                      <a:pt x="110" y="166"/>
                    </a:lnTo>
                    <a:lnTo>
                      <a:pt x="0" y="84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1" name="Freeform 15"/>
              <p:cNvSpPr>
                <a:spLocks/>
              </p:cNvSpPr>
              <p:nvPr/>
            </p:nvSpPr>
            <p:spPr bwMode="gray">
              <a:xfrm>
                <a:off x="626" y="408"/>
                <a:ext cx="68" cy="85"/>
              </a:xfrm>
              <a:custGeom>
                <a:avLst/>
                <a:gdLst>
                  <a:gd name="T0" fmla="*/ 0 w 68"/>
                  <a:gd name="T1" fmla="*/ 20 h 85"/>
                  <a:gd name="T2" fmla="*/ 27 w 68"/>
                  <a:gd name="T3" fmla="*/ 30 h 85"/>
                  <a:gd name="T4" fmla="*/ 33 w 68"/>
                  <a:gd name="T5" fmla="*/ 0 h 85"/>
                  <a:gd name="T6" fmla="*/ 39 w 68"/>
                  <a:gd name="T7" fmla="*/ 30 h 85"/>
                  <a:gd name="T8" fmla="*/ 67 w 68"/>
                  <a:gd name="T9" fmla="*/ 20 h 85"/>
                  <a:gd name="T10" fmla="*/ 45 w 68"/>
                  <a:gd name="T11" fmla="*/ 42 h 85"/>
                  <a:gd name="T12" fmla="*/ 67 w 68"/>
                  <a:gd name="T13" fmla="*/ 62 h 85"/>
                  <a:gd name="T14" fmla="*/ 39 w 68"/>
                  <a:gd name="T15" fmla="*/ 52 h 85"/>
                  <a:gd name="T16" fmla="*/ 33 w 68"/>
                  <a:gd name="T17" fmla="*/ 84 h 85"/>
                  <a:gd name="T18" fmla="*/ 27 w 68"/>
                  <a:gd name="T19" fmla="*/ 52 h 85"/>
                  <a:gd name="T20" fmla="*/ 0 w 68"/>
                  <a:gd name="T21" fmla="*/ 62 h 85"/>
                  <a:gd name="T22" fmla="*/ 21 w 68"/>
                  <a:gd name="T23" fmla="*/ 42 h 85"/>
                  <a:gd name="T24" fmla="*/ 0 w 68"/>
                  <a:gd name="T25" fmla="*/ 20 h 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8" h="85">
                    <a:moveTo>
                      <a:pt x="0" y="20"/>
                    </a:moveTo>
                    <a:lnTo>
                      <a:pt x="27" y="30"/>
                    </a:lnTo>
                    <a:lnTo>
                      <a:pt x="33" y="0"/>
                    </a:lnTo>
                    <a:lnTo>
                      <a:pt x="39" y="30"/>
                    </a:lnTo>
                    <a:lnTo>
                      <a:pt x="67" y="20"/>
                    </a:lnTo>
                    <a:lnTo>
                      <a:pt x="45" y="42"/>
                    </a:lnTo>
                    <a:lnTo>
                      <a:pt x="67" y="62"/>
                    </a:lnTo>
                    <a:lnTo>
                      <a:pt x="39" y="52"/>
                    </a:lnTo>
                    <a:lnTo>
                      <a:pt x="33" y="84"/>
                    </a:lnTo>
                    <a:lnTo>
                      <a:pt x="27" y="52"/>
                    </a:lnTo>
                    <a:lnTo>
                      <a:pt x="0" y="62"/>
                    </a:lnTo>
                    <a:lnTo>
                      <a:pt x="21" y="42"/>
                    </a:lnTo>
                    <a:lnTo>
                      <a:pt x="0" y="20"/>
                    </a:lnTo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7171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476250"/>
            <a:ext cx="70866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заголовка</a:t>
            </a:r>
          </a:p>
        </p:txBody>
      </p:sp>
      <p:sp>
        <p:nvSpPr>
          <p:cNvPr id="7172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16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 b="0" i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63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 i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64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 i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882E813C-1022-46C5-91D8-C8E1038D17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702" r:id="rId1"/>
    <p:sldLayoutId id="2147484703" r:id="rId2"/>
    <p:sldLayoutId id="2147484704" r:id="rId3"/>
    <p:sldLayoutId id="2147484705" r:id="rId4"/>
    <p:sldLayoutId id="2147484706" r:id="rId5"/>
    <p:sldLayoutId id="2147484707" r:id="rId6"/>
    <p:sldLayoutId id="2147484708" r:id="rId7"/>
    <p:sldLayoutId id="2147484709" r:id="rId8"/>
    <p:sldLayoutId id="2147484710" r:id="rId9"/>
    <p:sldLayoutId id="2147484711" r:id="rId10"/>
    <p:sldLayoutId id="2147484712" r:id="rId11"/>
    <p:sldLayoutId id="2147484713" r:id="rId12"/>
  </p:sldLayoutIdLst>
  <p:transition spd="slow">
    <p:push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/>
        <a:buChar char="u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Monotype Sorts"/>
        <a:buChar char="u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19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C64F59BE-3583-4FB6-9F71-DF257E2523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54" r:id="rId1"/>
    <p:sldLayoutId id="2147484655" r:id="rId2"/>
    <p:sldLayoutId id="2147484656" r:id="rId3"/>
    <p:sldLayoutId id="2147484657" r:id="rId4"/>
    <p:sldLayoutId id="2147484658" r:id="rId5"/>
    <p:sldLayoutId id="2147484659" r:id="rId6"/>
    <p:sldLayoutId id="2147484660" r:id="rId7"/>
    <p:sldLayoutId id="2147484661" r:id="rId8"/>
    <p:sldLayoutId id="2147484662" r:id="rId9"/>
    <p:sldLayoutId id="2147484663" r:id="rId10"/>
    <p:sldLayoutId id="2147484664" r:id="rId11"/>
  </p:sldLayoutIdLst>
  <p:transition spd="slow">
    <p:push dir="d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PowerPoint_Presentation1.pptx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microsoft.com/office/2007/relationships/hdphoto" Target="../media/hdphoto1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&#1050;&#1054;&#1053;&#1045;&#1062;.avi" TargetMode="External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Рисунок1"/>
          <p:cNvPicPr>
            <a:picLocks noChangeAspect="1" noChangeArrowheads="1"/>
          </p:cNvPicPr>
          <p:nvPr/>
        </p:nvPicPr>
        <p:blipFill>
          <a:blip r:embed="rId2" cstate="print"/>
          <a:srcRect b="34801"/>
          <a:stretch>
            <a:fillRect/>
          </a:stretch>
        </p:blipFill>
        <p:spPr bwMode="auto">
          <a:xfrm>
            <a:off x="323850" y="332656"/>
            <a:ext cx="2484438" cy="159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3" name="Picture 5" descr="мальчиком +ok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9669" y="333375"/>
            <a:ext cx="812800" cy="1295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2468" name="WordArt 6"/>
          <p:cNvSpPr>
            <a:spLocks noChangeArrowheads="1" noChangeShapeType="1" noTextEdit="1"/>
          </p:cNvSpPr>
          <p:nvPr/>
        </p:nvSpPr>
        <p:spPr bwMode="auto">
          <a:xfrm>
            <a:off x="323850" y="1279525"/>
            <a:ext cx="2628900" cy="121285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Дружківська гімназія </a:t>
            </a:r>
          </a:p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"Інтелект"</a:t>
            </a:r>
          </a:p>
        </p:txBody>
      </p:sp>
      <p:pic>
        <p:nvPicPr>
          <p:cNvPr id="62469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33750"/>
            <a:ext cx="261302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Rectangle 4"/>
          <p:cNvSpPr>
            <a:spLocks noChangeArrowheads="1"/>
          </p:cNvSpPr>
          <p:nvPr/>
        </p:nvSpPr>
        <p:spPr bwMode="auto">
          <a:xfrm>
            <a:off x="3241675" y="4408488"/>
            <a:ext cx="5472113" cy="243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2000" b="1" i="1">
                <a:solidFill>
                  <a:srgbClr val="FFFFFF"/>
                </a:solidFill>
              </a:rPr>
              <a:t>Посада       </a:t>
            </a:r>
            <a:r>
              <a:rPr lang="uk-UA" altLang="ru-RU" sz="2000" u="sng">
                <a:solidFill>
                  <a:srgbClr val="FFFFFF"/>
                </a:solidFill>
              </a:rPr>
              <a:t>вчитель   історії  та   правознавства </a:t>
            </a:r>
            <a:r>
              <a:rPr lang="uk-UA" altLang="ru-RU" sz="2000">
                <a:solidFill>
                  <a:srgbClr val="FFFFFF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Clr>
                <a:srgbClr val="FFFFFF"/>
              </a:buClr>
              <a:buFont typeface="Wingdings" pitchFamily="2" charset="2"/>
              <a:buNone/>
            </a:pPr>
            <a:r>
              <a:rPr lang="uk-UA" altLang="ru-RU" sz="2000" b="1" i="1">
                <a:solidFill>
                  <a:srgbClr val="FFFFFF"/>
                </a:solidFill>
              </a:rPr>
              <a:t>Освіта	     </a:t>
            </a:r>
            <a:r>
              <a:rPr lang="uk-UA" altLang="ru-RU" sz="2000" u="sng">
                <a:solidFill>
                  <a:srgbClr val="FFFFFF"/>
                </a:solidFill>
              </a:rPr>
              <a:t>повна вища</a:t>
            </a:r>
          </a:p>
          <a:p>
            <a:pPr eaLnBrk="1" hangingPunct="1">
              <a:lnSpc>
                <a:spcPct val="80000"/>
              </a:lnSpc>
              <a:buClr>
                <a:srgbClr val="FFFFFF"/>
              </a:buClr>
              <a:buFontTx/>
              <a:buNone/>
            </a:pPr>
            <a:r>
              <a:rPr lang="ru-RU" altLang="ru-RU" sz="2000">
                <a:solidFill>
                  <a:srgbClr val="FFFFFF"/>
                </a:solidFill>
              </a:rPr>
              <a:t>	     </a:t>
            </a:r>
            <a:r>
              <a:rPr lang="ru-RU" altLang="ru-RU" sz="2000" u="sng">
                <a:solidFill>
                  <a:srgbClr val="FFFFFF"/>
                </a:solidFill>
              </a:rPr>
              <a:t>Донец</a:t>
            </a:r>
            <a:r>
              <a:rPr lang="uk-UA" altLang="ru-RU" sz="2000" u="sng">
                <a:solidFill>
                  <a:srgbClr val="FFFFFF"/>
                </a:solidFill>
              </a:rPr>
              <a:t>ький Національний </a:t>
            </a:r>
          </a:p>
          <a:p>
            <a:pPr eaLnBrk="1" hangingPunct="1">
              <a:lnSpc>
                <a:spcPct val="80000"/>
              </a:lnSpc>
              <a:buClr>
                <a:srgbClr val="FFFFFF"/>
              </a:buClr>
              <a:buFontTx/>
              <a:buNone/>
            </a:pPr>
            <a:r>
              <a:rPr lang="uk-UA" altLang="ru-RU" sz="2000">
                <a:solidFill>
                  <a:srgbClr val="FFFFFF"/>
                </a:solidFill>
              </a:rPr>
              <a:t>	                                             </a:t>
            </a:r>
            <a:r>
              <a:rPr lang="uk-UA" altLang="ru-RU" sz="2000" u="sng">
                <a:solidFill>
                  <a:srgbClr val="FFFFFF"/>
                </a:solidFill>
              </a:rPr>
              <a:t>університет</a:t>
            </a:r>
          </a:p>
          <a:p>
            <a:pPr eaLnBrk="1" hangingPunct="1">
              <a:lnSpc>
                <a:spcPct val="80000"/>
              </a:lnSpc>
              <a:buClr>
                <a:srgbClr val="FFFFFF"/>
              </a:buClr>
              <a:buFont typeface="Wingdings" pitchFamily="2" charset="2"/>
              <a:buNone/>
            </a:pPr>
            <a:r>
              <a:rPr lang="uk-UA" altLang="ru-RU" sz="2000" b="1" i="1">
                <a:solidFill>
                  <a:srgbClr val="FFFFFF"/>
                </a:solidFill>
              </a:rPr>
              <a:t>Стаж роботи</a:t>
            </a:r>
            <a:r>
              <a:rPr lang="uk-UA" altLang="ru-RU" sz="2000">
                <a:solidFill>
                  <a:srgbClr val="FFFFFF"/>
                </a:solidFill>
              </a:rPr>
              <a:t>	    </a:t>
            </a:r>
            <a:r>
              <a:rPr lang="uk-UA" altLang="ru-RU" sz="2000" u="sng">
                <a:solidFill>
                  <a:srgbClr val="FFFFFF"/>
                </a:solidFill>
              </a:rPr>
              <a:t>20 років</a:t>
            </a:r>
            <a:endParaRPr lang="ru-RU" altLang="ru-RU" sz="2000">
              <a:solidFill>
                <a:srgbClr val="FFFFFF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FFFFFF"/>
              </a:buClr>
              <a:buFont typeface="Wingdings" pitchFamily="2" charset="2"/>
              <a:buNone/>
            </a:pPr>
            <a:r>
              <a:rPr lang="uk-UA" altLang="ru-RU" sz="2000" b="1" i="1">
                <a:solidFill>
                  <a:srgbClr val="FFFFFF"/>
                </a:solidFill>
              </a:rPr>
              <a:t>Кваліфікаційна категорія</a:t>
            </a:r>
            <a:r>
              <a:rPr lang="uk-UA" altLang="ru-RU" sz="2000">
                <a:solidFill>
                  <a:srgbClr val="FFFFFF"/>
                </a:solidFill>
              </a:rPr>
              <a:t>	   	     		</a:t>
            </a:r>
            <a:r>
              <a:rPr lang="uk-UA" altLang="ru-RU" sz="2000" u="sng">
                <a:solidFill>
                  <a:srgbClr val="FFFFFF"/>
                </a:solidFill>
              </a:rPr>
              <a:t>І кваліфікаційна категорія</a:t>
            </a:r>
            <a:r>
              <a:rPr lang="uk-UA" altLang="ru-RU" sz="2000">
                <a:solidFill>
                  <a:srgbClr val="FFFFFF"/>
                </a:solidFill>
              </a:rPr>
              <a:t> 	</a:t>
            </a:r>
            <a:endParaRPr lang="ru-RU" altLang="ru-RU" sz="2200" b="1">
              <a:solidFill>
                <a:srgbClr val="FF0000"/>
              </a:solidFill>
            </a:endParaRPr>
          </a:p>
        </p:txBody>
      </p:sp>
      <p:sp>
        <p:nvSpPr>
          <p:cNvPr id="624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92413" y="3309938"/>
            <a:ext cx="5976937" cy="8651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ru-RU" sz="4000" b="1" i="1" smtClean="0">
                <a:solidFill>
                  <a:srgbClr val="FFC000"/>
                </a:solidFill>
              </a:rPr>
              <a:t>Морозов Павло Леонідович</a:t>
            </a:r>
            <a:endParaRPr lang="ru-RU" altLang="ru-RU" sz="4000" b="1" i="1" smtClean="0">
              <a:solidFill>
                <a:srgbClr val="FFC000"/>
              </a:solidFill>
            </a:endParaRPr>
          </a:p>
        </p:txBody>
      </p:sp>
      <p:sp>
        <p:nvSpPr>
          <p:cNvPr id="62472" name="WordArt 8"/>
          <p:cNvSpPr>
            <a:spLocks noChangeArrowheads="1" noChangeShapeType="1" noTextEdit="1"/>
          </p:cNvSpPr>
          <p:nvPr/>
        </p:nvSpPr>
        <p:spPr bwMode="auto">
          <a:xfrm>
            <a:off x="2559050" y="188913"/>
            <a:ext cx="6477000" cy="2951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400" b="1" i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Використання</a:t>
            </a:r>
            <a:r>
              <a:rPr lang="ru-RU" sz="44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ІКТ</a:t>
            </a:r>
          </a:p>
          <a:p>
            <a:pPr algn="ctr"/>
            <a:r>
              <a:rPr lang="ru-RU" sz="44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    </a:t>
            </a:r>
            <a:r>
              <a:rPr lang="ru-RU" sz="4400" b="1" i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викладанні</a:t>
            </a:r>
            <a:r>
              <a:rPr lang="ru-RU" sz="44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/>
            <a:r>
              <a:rPr lang="ru-RU" sz="4400" b="1" i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суспільствознавчих</a:t>
            </a:r>
            <a:r>
              <a:rPr lang="ru-RU" sz="44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</a:t>
            </a:r>
            <a:r>
              <a:rPr lang="ru-RU" sz="4400" b="1" i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дисциплін</a:t>
            </a:r>
            <a:endParaRPr lang="ru-RU" sz="4400" b="1" i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EB42DA-E80C-4D33-B5C9-84D4078A178A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:\донецк\РАБОЧИЙ ВАРИАНТ\Рисунок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Прямоугольник 2"/>
          <p:cNvSpPr>
            <a:spLocks noChangeArrowheads="1"/>
          </p:cNvSpPr>
          <p:nvPr/>
        </p:nvSpPr>
        <p:spPr bwMode="auto">
          <a:xfrm>
            <a:off x="4716463" y="549275"/>
            <a:ext cx="3527425" cy="569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800" b="1" i="1">
                <a:solidFill>
                  <a:srgbClr val="000000"/>
                </a:solidFill>
                <a:latin typeface="Segoe Script" pitchFamily="34" charset="0"/>
              </a:rPr>
              <a:t>Навчити та виховати  компетентну особистість може  тільки компетентний вчитель, що використовує новітні технології, які відповідають запитам сучасності.</a:t>
            </a:r>
            <a:endParaRPr lang="ru-RU" altLang="ru-RU" sz="2800" b="1" i="1">
              <a:solidFill>
                <a:srgbClr val="000000"/>
              </a:solidFill>
              <a:latin typeface="Segoe Script" pitchFamily="34" charset="0"/>
            </a:endParaRPr>
          </a:p>
        </p:txBody>
      </p:sp>
      <p:sp>
        <p:nvSpPr>
          <p:cNvPr id="61444" name="Прямоугольник 3"/>
          <p:cNvSpPr>
            <a:spLocks noChangeArrowheads="1"/>
          </p:cNvSpPr>
          <p:nvPr/>
        </p:nvSpPr>
        <p:spPr bwMode="auto">
          <a:xfrm>
            <a:off x="857250" y="585788"/>
            <a:ext cx="338455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000000"/>
                </a:solidFill>
              </a:rPr>
              <a:t>Той народ, який першим реалізує можливості цифрових комунікацій і веде їх до навчальної методики, очолюватиме світовий освітній процес.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00"/>
                </a:solidFill>
              </a:rPr>
              <a:t/>
            </a:r>
            <a:br>
              <a:rPr lang="ru-RU" altLang="ru-RU" sz="2000" b="1">
                <a:solidFill>
                  <a:srgbClr val="000000"/>
                </a:solidFill>
              </a:rPr>
            </a:br>
            <a:r>
              <a:rPr lang="ru-RU" altLang="ru-RU" sz="2000" b="1" u="sng">
                <a:solidFill>
                  <a:srgbClr val="000000"/>
                </a:solidFill>
              </a:rPr>
              <a:t>Гордон Драйден, американський педагог</a:t>
            </a:r>
            <a:endParaRPr lang="ru-RU" altLang="ru-RU" sz="2000" b="1">
              <a:solidFill>
                <a:srgbClr val="000000"/>
              </a:solidFill>
            </a:endParaRPr>
          </a:p>
        </p:txBody>
      </p:sp>
      <p:pic>
        <p:nvPicPr>
          <p:cNvPr id="614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3716338"/>
            <a:ext cx="2809875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30681A-8390-489E-8B42-F8B2DE45BCD1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1189038" y="115888"/>
            <a:ext cx="7559675" cy="157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МОЄ  БАЧЕННЯ   ПРОБЛЕМИ   ФОРМУВАННЯ   КОМПЕТЕНТНОЇ  ОСОБИСТОСТІ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64515" name="Picture 6" descr="DSC014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16113"/>
            <a:ext cx="2492375" cy="332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AutoShape 10"/>
          <p:cNvSpPr>
            <a:spLocks noChangeArrowheads="1"/>
          </p:cNvSpPr>
          <p:nvPr/>
        </p:nvSpPr>
        <p:spPr bwMode="auto">
          <a:xfrm rot="10800000">
            <a:off x="684213" y="2276475"/>
            <a:ext cx="1800225" cy="936625"/>
          </a:xfrm>
          <a:prstGeom prst="wedgeRectCallout">
            <a:avLst>
              <a:gd name="adj1" fmla="val -106000"/>
              <a:gd name="adj2" fmla="val 84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>
                <a:solidFill>
                  <a:srgbClr val="FFFFFF"/>
                </a:solidFill>
              </a:rPr>
              <a:t>НАДАННЯ ЯКІСНОЇ ОСВІТИ</a:t>
            </a:r>
            <a:endParaRPr lang="ru-RU" altLang="ru-RU" sz="1600" b="1">
              <a:solidFill>
                <a:srgbClr val="FFFFFF"/>
              </a:solidFill>
            </a:endParaRPr>
          </a:p>
        </p:txBody>
      </p:sp>
      <p:sp>
        <p:nvSpPr>
          <p:cNvPr id="64517" name="AutoShape 11"/>
          <p:cNvSpPr>
            <a:spLocks noChangeArrowheads="1"/>
          </p:cNvSpPr>
          <p:nvPr/>
        </p:nvSpPr>
        <p:spPr bwMode="auto">
          <a:xfrm rot="10800000">
            <a:off x="900113" y="3644900"/>
            <a:ext cx="1800225" cy="863600"/>
          </a:xfrm>
          <a:prstGeom prst="wedgeRectCallout">
            <a:avLst>
              <a:gd name="adj1" fmla="val -82718"/>
              <a:gd name="adj2" fmla="val 92278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>
                <a:solidFill>
                  <a:srgbClr val="000000"/>
                </a:solidFill>
              </a:rPr>
              <a:t>РОЗВИТОК ТВОРЧИХ ЗДІБНОСТЕЙ</a:t>
            </a:r>
            <a:endParaRPr lang="ru-RU" altLang="ru-RU" sz="1600" b="1">
              <a:solidFill>
                <a:srgbClr val="000000"/>
              </a:solidFill>
            </a:endParaRPr>
          </a:p>
        </p:txBody>
      </p:sp>
      <p:sp>
        <p:nvSpPr>
          <p:cNvPr id="64518" name="AutoShape 13"/>
          <p:cNvSpPr>
            <a:spLocks noChangeArrowheads="1"/>
          </p:cNvSpPr>
          <p:nvPr/>
        </p:nvSpPr>
        <p:spPr bwMode="auto">
          <a:xfrm rot="10800000">
            <a:off x="1258888" y="4868863"/>
            <a:ext cx="1800225" cy="863600"/>
          </a:xfrm>
          <a:prstGeom prst="wedgeRectCallout">
            <a:avLst>
              <a:gd name="adj1" fmla="val -73106"/>
              <a:gd name="adj2" fmla="val 16084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>
                <a:solidFill>
                  <a:srgbClr val="A50021"/>
                </a:solidFill>
              </a:rPr>
              <a:t>ФОРМУВАННЯ МОРАЛЬНИХ ІДЕАЛІВ</a:t>
            </a:r>
            <a:endParaRPr lang="ru-RU" altLang="ru-RU" sz="1600" b="1">
              <a:solidFill>
                <a:srgbClr val="A50021"/>
              </a:solidFill>
            </a:endParaRPr>
          </a:p>
        </p:txBody>
      </p:sp>
      <p:sp>
        <p:nvSpPr>
          <p:cNvPr id="64519" name="AutoShape 15"/>
          <p:cNvSpPr>
            <a:spLocks noChangeArrowheads="1"/>
          </p:cNvSpPr>
          <p:nvPr/>
        </p:nvSpPr>
        <p:spPr bwMode="auto">
          <a:xfrm rot="10800000">
            <a:off x="3348038" y="5300663"/>
            <a:ext cx="1800225" cy="863600"/>
          </a:xfrm>
          <a:prstGeom prst="wedgeRectCallout">
            <a:avLst>
              <a:gd name="adj1" fmla="val -22403"/>
              <a:gd name="adj2" fmla="val 172606"/>
            </a:avLst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>
                <a:solidFill>
                  <a:srgbClr val="0000FF"/>
                </a:solidFill>
              </a:rPr>
              <a:t>ФОРМУВАННЯПОЗИТИВНОЇ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>
                <a:solidFill>
                  <a:srgbClr val="0000FF"/>
                </a:solidFill>
              </a:rPr>
              <a:t>МОТИВАЦІЇ</a:t>
            </a:r>
            <a:r>
              <a:rPr lang="uk-UA" altLang="ru-RU" sz="1600" b="1">
                <a:solidFill>
                  <a:srgbClr val="A50021"/>
                </a:solidFill>
              </a:rPr>
              <a:t> </a:t>
            </a:r>
            <a:endParaRPr lang="ru-RU" altLang="ru-RU" sz="1200" b="1">
              <a:solidFill>
                <a:srgbClr val="500093"/>
              </a:solidFill>
            </a:endParaRPr>
          </a:p>
        </p:txBody>
      </p:sp>
      <p:sp>
        <p:nvSpPr>
          <p:cNvPr id="64520" name="Rectangle 11"/>
          <p:cNvSpPr>
            <a:spLocks noChangeArrowheads="1"/>
          </p:cNvSpPr>
          <p:nvPr/>
        </p:nvSpPr>
        <p:spPr bwMode="auto">
          <a:xfrm>
            <a:off x="0" y="6308725"/>
            <a:ext cx="9144000" cy="358775"/>
          </a:xfrm>
          <a:prstGeom prst="rect">
            <a:avLst/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2400" b="1" i="1">
                <a:solidFill>
                  <a:srgbClr val="FFFFFF"/>
                </a:solidFill>
              </a:rPr>
              <a:t>Морозов Павло Леонідович</a:t>
            </a:r>
            <a:endParaRPr lang="ru-RU" altLang="ru-RU" sz="2400" b="1" i="1">
              <a:solidFill>
                <a:srgbClr val="FFFFFF"/>
              </a:solidFill>
            </a:endParaRPr>
          </a:p>
        </p:txBody>
      </p:sp>
      <p:sp>
        <p:nvSpPr>
          <p:cNvPr id="64521" name="AutoShape 16"/>
          <p:cNvSpPr>
            <a:spLocks noChangeArrowheads="1"/>
          </p:cNvSpPr>
          <p:nvPr/>
        </p:nvSpPr>
        <p:spPr bwMode="auto">
          <a:xfrm rot="10800000">
            <a:off x="5508625" y="5084763"/>
            <a:ext cx="1800225" cy="790575"/>
          </a:xfrm>
          <a:prstGeom prst="wedgeRectCallout">
            <a:avLst>
              <a:gd name="adj1" fmla="val 44000"/>
              <a:gd name="adj2" fmla="val 1648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>
                <a:solidFill>
                  <a:srgbClr val="00CCCC"/>
                </a:solidFill>
              </a:rPr>
              <a:t>РОЗВИТОК КРИТИЧНОГО МИСЛЕННЯ</a:t>
            </a:r>
            <a:endParaRPr lang="ru-RU" altLang="ru-RU" sz="1600" b="1">
              <a:solidFill>
                <a:srgbClr val="00CCCC"/>
              </a:solidFill>
            </a:endParaRPr>
          </a:p>
        </p:txBody>
      </p:sp>
      <p:sp>
        <p:nvSpPr>
          <p:cNvPr id="64522" name="AutoShape 17"/>
          <p:cNvSpPr>
            <a:spLocks noChangeArrowheads="1"/>
          </p:cNvSpPr>
          <p:nvPr/>
        </p:nvSpPr>
        <p:spPr bwMode="auto">
          <a:xfrm rot="10800000">
            <a:off x="6300788" y="3500438"/>
            <a:ext cx="1943100" cy="1008062"/>
          </a:xfrm>
          <a:prstGeom prst="wedgeRectCallout">
            <a:avLst>
              <a:gd name="adj1" fmla="val 98773"/>
              <a:gd name="adj2" fmla="val 51731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400" b="1">
                <a:solidFill>
                  <a:srgbClr val="FFFFFF"/>
                </a:solidFill>
              </a:rPr>
              <a:t>ВИХОВАННЯ АКТИВНОЇ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400" b="1">
                <a:solidFill>
                  <a:srgbClr val="FFFFFF"/>
                </a:solidFill>
              </a:rPr>
              <a:t>ЖИТТЄВОЇ ПОЗИЦІЇ</a:t>
            </a:r>
            <a:endParaRPr lang="ru-RU" altLang="ru-RU" sz="1400" b="1">
              <a:solidFill>
                <a:srgbClr val="FFFFFF"/>
              </a:solidFill>
            </a:endParaRPr>
          </a:p>
        </p:txBody>
      </p:sp>
      <p:sp>
        <p:nvSpPr>
          <p:cNvPr id="64523" name="AutoShape 18"/>
          <p:cNvSpPr>
            <a:spLocks noChangeArrowheads="1"/>
          </p:cNvSpPr>
          <p:nvPr/>
        </p:nvSpPr>
        <p:spPr bwMode="auto">
          <a:xfrm rot="10800000">
            <a:off x="6659563" y="2133600"/>
            <a:ext cx="2089150" cy="935038"/>
          </a:xfrm>
          <a:prstGeom prst="wedgeRectCallout">
            <a:avLst>
              <a:gd name="adj1" fmla="val 105394"/>
              <a:gd name="adj2" fmla="val -53736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400" b="1">
                <a:solidFill>
                  <a:srgbClr val="000000"/>
                </a:solidFill>
              </a:rPr>
              <a:t>ВИКОРИСТАННЯ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400" b="1">
                <a:solidFill>
                  <a:srgbClr val="000000"/>
                </a:solidFill>
              </a:rPr>
              <a:t>ЗНАНЬ ДЛЯ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400" b="1">
                <a:solidFill>
                  <a:srgbClr val="000000"/>
                </a:solidFill>
              </a:rPr>
              <a:t>САМОРЕАЛІЗАЦІЇ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400" b="1">
                <a:solidFill>
                  <a:srgbClr val="000000"/>
                </a:solidFill>
              </a:rPr>
              <a:t>В ЖИТТІ</a:t>
            </a:r>
            <a:endParaRPr lang="ru-RU" altLang="ru-RU" sz="1400" b="1">
              <a:solidFill>
                <a:srgbClr val="00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 bwMode="auto">
          <a:xfrm>
            <a:off x="395536" y="115888"/>
            <a:ext cx="8496944" cy="157003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uk-UA" altLang="ru-RU" sz="2400" b="1" u="sng" dirty="0">
                <a:cs typeface="Times New Roman" pitchFamily="18" charset="0"/>
              </a:rPr>
              <a:t>ІКТ – компетентність вчителя – </a:t>
            </a:r>
            <a:endParaRPr lang="uk-UA" altLang="ru-RU" sz="2400" b="1" u="sng" dirty="0" smtClean="0">
              <a:cs typeface="Times New Roman" pitchFamily="18" charset="0"/>
            </a:endParaRPr>
          </a:p>
          <a:p>
            <a:pPr algn="ctr"/>
            <a:r>
              <a:rPr lang="uk-UA" altLang="ru-RU" sz="2400" b="1" dirty="0" smtClean="0">
                <a:solidFill>
                  <a:srgbClr val="000000"/>
                </a:solidFill>
                <a:cs typeface="Times New Roman" pitchFamily="18" charset="0"/>
              </a:rPr>
              <a:t>це </a:t>
            </a:r>
            <a:r>
              <a:rPr lang="uk-UA" altLang="ru-RU" sz="2400" b="1" dirty="0">
                <a:solidFill>
                  <a:srgbClr val="000000"/>
                </a:solidFill>
                <a:cs typeface="Times New Roman" pitchFamily="18" charset="0"/>
              </a:rPr>
              <a:t>його особиста якість, що </a:t>
            </a:r>
            <a:r>
              <a:rPr lang="uk-UA" altLang="ru-RU" sz="2400" b="1" dirty="0" smtClean="0">
                <a:solidFill>
                  <a:srgbClr val="000000"/>
                </a:solidFill>
                <a:cs typeface="Times New Roman" pitchFamily="18" charset="0"/>
              </a:rPr>
              <a:t> виявляється </a:t>
            </a:r>
            <a:r>
              <a:rPr lang="uk-UA" altLang="ru-RU" sz="2400" b="1" dirty="0">
                <a:solidFill>
                  <a:srgbClr val="000000"/>
                </a:solidFill>
                <a:cs typeface="Times New Roman" pitchFamily="18" charset="0"/>
              </a:rPr>
              <a:t>в його готовності і здатності самостійно 	використовувати інформаційно-комунікаційні технології 	в своїй 	наочній діяльності.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7B8E47-5753-40CE-BAD6-4E97ACA844A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30681A-8390-489E-8B42-F8B2DE45BCD1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682" name="Объект 2"/>
          <p:cNvGraphicFramePr>
            <a:graphicFrameLocks noChangeAspect="1"/>
          </p:cNvGraphicFramePr>
          <p:nvPr/>
        </p:nvGraphicFramePr>
        <p:xfrm>
          <a:off x="0" y="0"/>
          <a:ext cx="9144000" cy="685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9" name="Презентация" r:id="rId4" imgW="4570378" imgH="3427533" progId="PowerPoint.Show.12">
                  <p:embed/>
                </p:oleObj>
              </mc:Choice>
              <mc:Fallback>
                <p:oleObj name="Презентация" r:id="rId4" imgW="4570378" imgH="3427533" progId="PowerPoint.Show.12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52FF2-E80C-472E-8CC8-52F7CFAEB26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255175"/>
            <a:ext cx="6597598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ВИКОРИСТАННЯ  ІКТ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НА УРОКАХ</a:t>
            </a:r>
            <a:endParaRPr lang="ru-RU" sz="32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3" name="Group 2"/>
          <p:cNvGraphicFramePr>
            <a:graphicFrameLocks noGrp="1"/>
          </p:cNvGraphicFramePr>
          <p:nvPr/>
        </p:nvGraphicFramePr>
        <p:xfrm>
          <a:off x="334963" y="1525588"/>
          <a:ext cx="8270875" cy="5060949"/>
        </p:xfrm>
        <a:graphic>
          <a:graphicData uri="http://schemas.openxmlformats.org/drawingml/2006/table">
            <a:tbl>
              <a:tblPr/>
              <a:tblGrid>
                <a:gridCol w="3571048"/>
                <a:gridCol w="4699827"/>
              </a:tblGrid>
              <a:tr h="5182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уроку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51" marR="91451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Застосування ІКТ</a:t>
                      </a:r>
                    </a:p>
                  </a:txBody>
                  <a:tcPr marL="91451" marR="91451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Комбінований урок</a:t>
                      </a:r>
                    </a:p>
                  </a:txBody>
                  <a:tcPr marL="91451" marR="91451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Використання проектора, CD – дисків, повчальних програм,   демонстраційних програм, Internet, моделюючих програм</a:t>
                      </a:r>
                      <a:endParaRPr kumimoji="0" lang="uk-UA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51" marR="91451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7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Урок вивчення нового матеріалу</a:t>
                      </a:r>
                    </a:p>
                  </a:txBody>
                  <a:tcPr marL="91451" marR="91451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kumimoji="0" lang="uk-UA" sz="18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икористання проектора, CD – дисків, повчальних програм,   демонстраційних програм, Internet, моделюючих програм</a:t>
                      </a:r>
                    </a:p>
                  </a:txBody>
                  <a:tcPr marL="91451" marR="91451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1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Урок засвоєння знань  та вдосконалення умінь й  навичок</a:t>
                      </a:r>
                    </a:p>
                  </a:txBody>
                  <a:tcPr marL="91451" marR="91451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Використання  навчально–контролюючих програм, моделюючих систем</a:t>
                      </a:r>
                      <a:endParaRPr kumimoji="0" lang="uk-UA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51" marR="91451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Урок узагальнення та систематизації</a:t>
                      </a:r>
                    </a:p>
                  </a:txBody>
                  <a:tcPr marL="91451" marR="91451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kumimoji="0" lang="uk-UA" sz="18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икористання  моделюючих систем</a:t>
                      </a:r>
                    </a:p>
                  </a:txBody>
                  <a:tcPr marL="91451" marR="91451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Урок контролю та  корекції знань, умінь та навичок</a:t>
                      </a:r>
                    </a:p>
                  </a:txBody>
                  <a:tcPr marL="91451" marR="91451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</a:t>
                      </a:r>
                      <a:r>
                        <a:rPr kumimoji="0" lang="uk-UA" sz="18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икористання  програм з тестовими системами</a:t>
                      </a:r>
                    </a:p>
                  </a:txBody>
                  <a:tcPr marL="91451" marR="91451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E1CCA-7B95-4E5A-AD6C-B258350EFBF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Круглая лента лицом вверх 4"/>
          <p:cNvSpPr>
            <a:spLocks noChangeArrowheads="1"/>
          </p:cNvSpPr>
          <p:nvPr/>
        </p:nvSpPr>
        <p:spPr bwMode="auto">
          <a:xfrm>
            <a:off x="30163" y="34925"/>
            <a:ext cx="8964612" cy="1873250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rgbClr val="FFFF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b="1" i="1">
              <a:solidFill>
                <a:srgbClr val="FFFFFF"/>
              </a:solidFill>
            </a:endParaRPr>
          </a:p>
        </p:txBody>
      </p:sp>
      <p:sp>
        <p:nvSpPr>
          <p:cNvPr id="72707" name="Прямоугольник 61"/>
          <p:cNvSpPr>
            <a:spLocks noChangeArrowheads="1"/>
          </p:cNvSpPr>
          <p:nvPr/>
        </p:nvSpPr>
        <p:spPr bwMode="auto">
          <a:xfrm>
            <a:off x="2286000" y="120650"/>
            <a:ext cx="43926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2400" b="1">
                <a:solidFill>
                  <a:srgbClr val="161616"/>
                </a:solidFill>
                <a:latin typeface="Verdana" pitchFamily="34" charset="0"/>
              </a:rPr>
              <a:t>Форми організації роботи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2400" b="1">
                <a:solidFill>
                  <a:srgbClr val="161616"/>
                </a:solidFill>
                <a:latin typeface="Verdana" pitchFamily="34" charset="0"/>
              </a:rPr>
              <a:t>з використанням  ІКТ</a:t>
            </a:r>
            <a:endParaRPr lang="ru-RU" altLang="ru-RU" sz="2400" b="1">
              <a:solidFill>
                <a:srgbClr val="161616"/>
              </a:solidFill>
              <a:latin typeface="Verdana" pitchFamily="34" charset="0"/>
            </a:endParaRPr>
          </a:p>
        </p:txBody>
      </p:sp>
      <p:sp>
        <p:nvSpPr>
          <p:cNvPr id="72708" name="Прямоугольник 1"/>
          <p:cNvSpPr>
            <a:spLocks noChangeArrowheads="1"/>
          </p:cNvSpPr>
          <p:nvPr/>
        </p:nvSpPr>
        <p:spPr bwMode="auto">
          <a:xfrm>
            <a:off x="284163" y="1593850"/>
            <a:ext cx="8623300" cy="52641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uk-UA" altLang="ru-RU" sz="2700" b="1">
                <a:solidFill>
                  <a:srgbClr val="002060"/>
                </a:solidFill>
                <a:latin typeface="Verdana" pitchFamily="34" charset="0"/>
              </a:rPr>
              <a:t>Постановка проблемного завдання.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uk-UA" altLang="ru-RU" sz="2700" b="1">
                <a:solidFill>
                  <a:srgbClr val="002060"/>
                </a:solidFill>
                <a:latin typeface="Verdana" pitchFamily="34" charset="0"/>
              </a:rPr>
              <a:t>Проведення дослідів, експериментів.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uk-UA" altLang="ru-RU" sz="2700" b="1">
                <a:solidFill>
                  <a:srgbClr val="002060"/>
                </a:solidFill>
                <a:latin typeface="Verdana" pitchFamily="34" charset="0"/>
              </a:rPr>
              <a:t>Формулювання виводів, узагальнень.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uk-UA" altLang="ru-RU" sz="2700" b="1">
                <a:solidFill>
                  <a:srgbClr val="002060"/>
                </a:solidFill>
                <a:latin typeface="Verdana" pitchFamily="34" charset="0"/>
              </a:rPr>
              <a:t>Моделювання.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uk-UA" altLang="ru-RU" sz="2700" b="1">
                <a:solidFill>
                  <a:srgbClr val="002060"/>
                </a:solidFill>
                <a:latin typeface="Verdana" pitchFamily="34" charset="0"/>
              </a:rPr>
              <a:t>Вживання алгоритмів.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uk-UA" altLang="ru-RU" sz="2700" b="1">
                <a:solidFill>
                  <a:srgbClr val="002060"/>
                </a:solidFill>
                <a:latin typeface="Verdana" pitchFamily="34" charset="0"/>
              </a:rPr>
              <a:t>Оцінювання навчальних досягнень.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uk-UA" altLang="ru-RU" sz="2700" b="1">
                <a:solidFill>
                  <a:srgbClr val="002060"/>
                </a:solidFill>
                <a:latin typeface="Verdana" pitchFamily="34" charset="0"/>
              </a:rPr>
              <a:t>Корекція помилок.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uk-UA" altLang="ru-RU" sz="2700" b="1">
                <a:solidFill>
                  <a:srgbClr val="002060"/>
                </a:solidFill>
                <a:latin typeface="Verdana" pitchFamily="34" charset="0"/>
              </a:rPr>
              <a:t>Контроль і перевірка знань.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uk-UA" altLang="ru-RU" sz="2700" b="1">
                <a:solidFill>
                  <a:srgbClr val="002060"/>
                </a:solidFill>
                <a:latin typeface="Verdana" pitchFamily="34" charset="0"/>
              </a:rPr>
              <a:t>Фіксація у вигляді схеми, таблиці.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uk-UA" altLang="ru-RU" sz="2700" b="1">
                <a:solidFill>
                  <a:srgbClr val="002060"/>
                </a:solidFill>
                <a:latin typeface="Verdana" pitchFamily="34" charset="0"/>
              </a:rPr>
              <a:t>Висунення гіпотез.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uk-UA" altLang="ru-RU" sz="2700" b="1">
                <a:solidFill>
                  <a:srgbClr val="002060"/>
                </a:solidFill>
                <a:latin typeface="Verdana" pitchFamily="34" charset="0"/>
              </a:rPr>
              <a:t>Розвиток асоціативної пам'яті.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uk-UA" altLang="ru-RU" sz="2700" b="1">
                <a:solidFill>
                  <a:srgbClr val="002060"/>
                </a:solidFill>
                <a:latin typeface="Verdana" pitchFamily="34" charset="0"/>
              </a:rPr>
              <a:t>Складання планів, тез.</a:t>
            </a:r>
            <a:endParaRPr lang="ru-RU" altLang="ru-RU" sz="2700" b="1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52FF2-E80C-472E-8CC8-52F7CFAEB26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Рисунок1"/>
          <p:cNvPicPr>
            <a:picLocks noChangeAspect="1" noChangeArrowheads="1"/>
          </p:cNvPicPr>
          <p:nvPr/>
        </p:nvPicPr>
        <p:blipFill>
          <a:blip r:embed="rId4" cstate="print"/>
          <a:srcRect b="34801"/>
          <a:stretch>
            <a:fillRect/>
          </a:stretch>
        </p:blipFill>
        <p:spPr bwMode="auto">
          <a:xfrm>
            <a:off x="6172744" y="181769"/>
            <a:ext cx="2818140" cy="159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5" descr="мальчиком +ok 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3092" y="182488"/>
            <a:ext cx="921973" cy="1295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3732" name="WordArt 6"/>
          <p:cNvSpPr>
            <a:spLocks noChangeArrowheads="1" noChangeShapeType="1" noTextEdit="1"/>
          </p:cNvSpPr>
          <p:nvPr/>
        </p:nvSpPr>
        <p:spPr bwMode="auto">
          <a:xfrm>
            <a:off x="6153150" y="1128713"/>
            <a:ext cx="2982913" cy="121285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Дружківська гімназія </a:t>
            </a:r>
          </a:p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"Інтелект"</a:t>
            </a:r>
          </a:p>
        </p:txBody>
      </p:sp>
      <p:sp>
        <p:nvSpPr>
          <p:cNvPr id="5" name="WordArt 8"/>
          <p:cNvSpPr>
            <a:spLocks noChangeArrowheads="1" noChangeShapeType="1" noTextEdit="1"/>
          </p:cNvSpPr>
          <p:nvPr/>
        </p:nvSpPr>
        <p:spPr bwMode="auto">
          <a:xfrm>
            <a:off x="371665" y="332656"/>
            <a:ext cx="5781675" cy="3598863"/>
          </a:xfrm>
          <a:prstGeom prst="rect">
            <a:avLst/>
          </a:prstGeom>
        </p:spPr>
        <p:txBody>
          <a:bodyPr wrap="none" fromWordArt="1">
            <a:prstTxWarp prst="textCurveDown">
              <a:avLst>
                <a:gd name="adj" fmla="val 25077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i="1" kern="10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Використання</a:t>
            </a:r>
            <a:r>
              <a:rPr lang="ru-RU" sz="4000" b="1" i="1" kern="10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   ІКТ</a:t>
            </a:r>
          </a:p>
          <a:p>
            <a:pPr algn="ctr">
              <a:defRPr/>
            </a:pPr>
            <a:r>
              <a:rPr lang="ru-RU" sz="4000" b="1" i="1" kern="10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на  уроках  </a:t>
            </a:r>
          </a:p>
          <a:p>
            <a:pPr algn="ctr">
              <a:defRPr/>
            </a:pPr>
            <a:r>
              <a:rPr lang="uk-UA" sz="4000" b="1" i="1" kern="10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історії</a:t>
            </a:r>
            <a:endParaRPr lang="ru-RU" sz="4000" b="1" i="1" kern="10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4000" b="1" i="1" kern="10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 </a:t>
            </a:r>
          </a:p>
        </p:txBody>
      </p:sp>
      <p:pic>
        <p:nvPicPr>
          <p:cNvPr id="73734" name="Picture 3" descr="C:\Documents and Settings\Admin\Мои документы\Мои рисунки\iCABPZVP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076700"/>
            <a:ext cx="243205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54" y="4329100"/>
            <a:ext cx="1864244" cy="223224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6" name="Rectangle 3"/>
          <p:cNvSpPr txBox="1">
            <a:spLocks noChangeArrowheads="1"/>
          </p:cNvSpPr>
          <p:nvPr/>
        </p:nvSpPr>
        <p:spPr bwMode="auto">
          <a:xfrm>
            <a:off x="2566988" y="5229225"/>
            <a:ext cx="25812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uk-UA" altLang="ru-RU" sz="2400" b="1" i="1">
                <a:solidFill>
                  <a:srgbClr val="C00000"/>
                </a:solidFill>
              </a:rPr>
              <a:t>З досвіду роботи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uk-UA" altLang="ru-RU" sz="2800" b="1" i="1">
                <a:solidFill>
                  <a:srgbClr val="C00000"/>
                </a:solidFill>
              </a:rPr>
              <a:t>Морозова Павла Леонідовича</a:t>
            </a:r>
            <a:endParaRPr lang="ru-RU" altLang="ru-RU" sz="2800" b="1" i="1">
              <a:solidFill>
                <a:srgbClr val="C00000"/>
              </a:solidFill>
            </a:endParaRPr>
          </a:p>
        </p:txBody>
      </p:sp>
      <p:pic>
        <p:nvPicPr>
          <p:cNvPr id="73737" name="Рисунок 8" descr="4025197_21ab5ae3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8" name="Прямоугольник 9"/>
          <p:cNvSpPr>
            <a:spLocks noChangeArrowheads="1"/>
          </p:cNvSpPr>
          <p:nvPr/>
        </p:nvSpPr>
        <p:spPr bwMode="auto">
          <a:xfrm>
            <a:off x="827088" y="404813"/>
            <a:ext cx="21113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400" b="1"/>
              <a:t>Вебінар</a:t>
            </a:r>
          </a:p>
        </p:txBody>
      </p:sp>
      <p:sp>
        <p:nvSpPr>
          <p:cNvPr id="73739" name="Прямоугольник 10"/>
          <p:cNvSpPr>
            <a:spLocks noChangeArrowheads="1"/>
          </p:cNvSpPr>
          <p:nvPr/>
        </p:nvSpPr>
        <p:spPr bwMode="auto">
          <a:xfrm>
            <a:off x="179388" y="2589213"/>
            <a:ext cx="65182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5400" b="1"/>
              <a:t>«Соборність України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5400" b="1"/>
              <a:t>у часі та просторі»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875463" y="6238875"/>
            <a:ext cx="2070100" cy="584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/>
              <a:t>22.01.2013</a:t>
            </a:r>
          </a:p>
        </p:txBody>
      </p:sp>
      <p:pic>
        <p:nvPicPr>
          <p:cNvPr id="73741" name="Picture 6" descr="ram_fot_sm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611188" y="989013"/>
            <a:ext cx="78486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4000" b="1" i="1" u="sng">
                <a:solidFill>
                  <a:srgbClr val="FFFF00"/>
                </a:solidFill>
                <a:latin typeface="Times New Roman" pitchFamily="18" charset="0"/>
              </a:rPr>
              <a:t>Головне завдання сучасного  вчителя </a:t>
            </a:r>
            <a:r>
              <a:rPr lang="uk-UA" altLang="ru-RU" sz="4000" b="1" i="1">
                <a:solidFill>
                  <a:srgbClr val="FFFF00"/>
                </a:solidFill>
                <a:latin typeface="Times New Roman" pitchFamily="18" charset="0"/>
              </a:rPr>
              <a:t>– правильно обрати нові  засоби навчання, враховуючи зміст навчального матеріалу, вікові та індивідуальні особливості школярів, а також уміння учнів користуватися  комп'ютерною технікою.</a:t>
            </a:r>
            <a:endParaRPr lang="ru-RU" altLang="ru-RU" sz="4000" b="1" i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BF9D65-F6C2-4A6D-932B-AD5C901AB4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Прямоугольник 1"/>
          <p:cNvSpPr>
            <a:spLocks noChangeArrowheads="1"/>
          </p:cNvSpPr>
          <p:nvPr/>
        </p:nvSpPr>
        <p:spPr bwMode="auto">
          <a:xfrm>
            <a:off x="1547813" y="188913"/>
            <a:ext cx="72009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4400" b="1"/>
              <a:t>Мультимедійний урок дає можливість комбінувати в одному уроці неймовірну кількість матеріалів для активізації пізнавальної  діяльності учня та формуванню головних життєвих компетентностей </a:t>
            </a:r>
            <a:endParaRPr lang="ru-RU" altLang="ru-RU" sz="4400" b="1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9D421-D5A4-4B27-9F26-6BEB64FC4AFE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Прямоугольник 1"/>
          <p:cNvSpPr>
            <a:spLocks noChangeArrowheads="1"/>
          </p:cNvSpPr>
          <p:nvPr/>
        </p:nvSpPr>
        <p:spPr bwMode="auto">
          <a:xfrm>
            <a:off x="3059113" y="115888"/>
            <a:ext cx="25511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3200" b="1" u="sng">
                <a:solidFill>
                  <a:srgbClr val="FFFF00"/>
                </a:solidFill>
                <a:latin typeface="Arial Black" pitchFamily="34" charset="0"/>
              </a:rPr>
              <a:t>Олімпіади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640432"/>
              </p:ext>
            </p:extLst>
          </p:nvPr>
        </p:nvGraphicFramePr>
        <p:xfrm>
          <a:off x="250825" y="869950"/>
          <a:ext cx="8353424" cy="421523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237524"/>
                <a:gridCol w="1939188"/>
                <a:gridCol w="2088356"/>
                <a:gridCol w="2088356"/>
              </a:tblGrid>
              <a:tr h="602154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91445" marR="91445" marT="45705" marB="45705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2011-2012</a:t>
                      </a:r>
                      <a:endParaRPr lang="ru-RU" sz="2400" dirty="0"/>
                    </a:p>
                  </a:txBody>
                  <a:tcPr marL="91445" marR="91445" marT="45705" marB="45705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2012-2013</a:t>
                      </a:r>
                      <a:endParaRPr lang="ru-RU" sz="2400" dirty="0"/>
                    </a:p>
                  </a:txBody>
                  <a:tcPr marL="91445" marR="91445" marT="45705" marB="45705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2013-2014</a:t>
                      </a:r>
                      <a:endParaRPr lang="ru-RU" sz="2400" dirty="0"/>
                    </a:p>
                  </a:txBody>
                  <a:tcPr marL="91445" marR="91445" marT="45705" marB="45705"/>
                </a:tc>
              </a:tr>
              <a:tr h="2047417"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ІСТОРІЯ</a:t>
                      </a:r>
                      <a:endParaRPr lang="ru-RU" sz="2400" b="1" dirty="0"/>
                    </a:p>
                  </a:txBody>
                  <a:tcPr marL="91445" marR="91445" marT="45705" marB="45705"/>
                </a:tc>
                <a:tc>
                  <a:txBody>
                    <a:bodyPr/>
                    <a:lstStyle/>
                    <a:p>
                      <a:r>
                        <a:rPr lang="uk-UA" sz="2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Романчук</a:t>
                      </a:r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Руслан – ІІІ місце</a:t>
                      </a:r>
                      <a:endParaRPr lang="ru-RU" sz="2400" b="1" dirty="0"/>
                    </a:p>
                  </a:txBody>
                  <a:tcPr marL="91445" marR="91445" marT="45705" marB="45705"/>
                </a:tc>
                <a:tc>
                  <a:txBody>
                    <a:bodyPr/>
                    <a:lstStyle/>
                    <a:p>
                      <a:r>
                        <a:rPr lang="uk-UA" sz="2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Романчук</a:t>
                      </a:r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Р. – ІІ місце, </a:t>
                      </a:r>
                      <a:r>
                        <a:rPr lang="uk-UA" sz="2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Буц</a:t>
                      </a:r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А. – ІІІ м.</a:t>
                      </a:r>
                      <a:endParaRPr lang="ru-RU" sz="2400" b="1" dirty="0"/>
                    </a:p>
                  </a:txBody>
                  <a:tcPr marL="91445" marR="91445" marT="45705" marB="45705"/>
                </a:tc>
                <a:tc>
                  <a:txBody>
                    <a:bodyPr/>
                    <a:lstStyle/>
                    <a:p>
                      <a:r>
                        <a:rPr lang="uk-UA" sz="2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Романчук</a:t>
                      </a:r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Р., </a:t>
                      </a:r>
                      <a:r>
                        <a:rPr lang="uk-UA" sz="2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Буц</a:t>
                      </a:r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А. – кращий</a:t>
                      </a:r>
                      <a:r>
                        <a:rPr lang="uk-UA" sz="2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результат</a:t>
                      </a:r>
                      <a:endParaRPr lang="ru-RU" sz="2400" b="1" dirty="0"/>
                    </a:p>
                  </a:txBody>
                  <a:tcPr marL="91445" marR="91445" marT="45705" marB="45705"/>
                </a:tc>
              </a:tr>
              <a:tr h="1565663">
                <a:tc>
                  <a:txBody>
                    <a:bodyPr/>
                    <a:lstStyle/>
                    <a:p>
                      <a:r>
                        <a:rPr lang="uk-UA" sz="2400" b="1" dirty="0" smtClean="0"/>
                        <a:t>ПРАВОЗНАВСТВО</a:t>
                      </a:r>
                      <a:endParaRPr lang="ru-RU" sz="2400" b="1" dirty="0"/>
                    </a:p>
                  </a:txBody>
                  <a:tcPr marL="91445" marR="91445" marT="45705" marB="45705"/>
                </a:tc>
                <a:tc>
                  <a:txBody>
                    <a:bodyPr/>
                    <a:lstStyle/>
                    <a:p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Трубка Л. – ІІІ місце</a:t>
                      </a:r>
                      <a:endParaRPr lang="ru-RU" sz="2400" b="1" dirty="0"/>
                    </a:p>
                  </a:txBody>
                  <a:tcPr marL="91445" marR="91445" marT="45705" marB="45705"/>
                </a:tc>
                <a:tc>
                  <a:txBody>
                    <a:bodyPr/>
                    <a:lstStyle/>
                    <a:p>
                      <a:r>
                        <a:rPr lang="uk-UA" sz="2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Паращенко</a:t>
                      </a:r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О., Трубка Л. – І місце</a:t>
                      </a:r>
                      <a:endParaRPr lang="ru-RU" sz="2400" b="1" dirty="0"/>
                    </a:p>
                  </a:txBody>
                  <a:tcPr marL="91445" marR="91445" marT="45705" marB="45705"/>
                </a:tc>
                <a:tc>
                  <a:txBody>
                    <a:bodyPr/>
                    <a:lstStyle/>
                    <a:p>
                      <a:r>
                        <a:rPr lang="uk-UA" sz="2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Паращенко</a:t>
                      </a:r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О. – І місце</a:t>
                      </a:r>
                      <a:endParaRPr lang="ru-RU" sz="2400" b="1" dirty="0"/>
                    </a:p>
                  </a:txBody>
                  <a:tcPr marL="91445" marR="91445" marT="45705" marB="45705"/>
                </a:tc>
              </a:tr>
            </a:tbl>
          </a:graphicData>
        </a:graphic>
      </p:graphicFrame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Прямоугольник 1"/>
          <p:cNvSpPr>
            <a:spLocks noChangeArrowheads="1"/>
          </p:cNvSpPr>
          <p:nvPr/>
        </p:nvSpPr>
        <p:spPr bwMode="auto">
          <a:xfrm>
            <a:off x="3492500" y="188913"/>
            <a:ext cx="2401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3200" b="1" u="sng">
                <a:solidFill>
                  <a:srgbClr val="FFFF00"/>
                </a:solidFill>
                <a:latin typeface="Arial Black" pitchFamily="34" charset="0"/>
              </a:rPr>
              <a:t>Конкурси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049533"/>
              </p:ext>
            </p:extLst>
          </p:nvPr>
        </p:nvGraphicFramePr>
        <p:xfrm>
          <a:off x="323850" y="908050"/>
          <a:ext cx="8496300" cy="1463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3064"/>
                <a:gridCol w="3784716"/>
                <a:gridCol w="3398520"/>
              </a:tblGrid>
              <a:tr h="1463675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2011-2012</a:t>
                      </a:r>
                      <a:endParaRPr lang="ru-RU" sz="1800" dirty="0"/>
                    </a:p>
                  </a:txBody>
                  <a:tcPr marL="91441" marR="91441" marT="45740" marB="45740"/>
                </a:tc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Всеукраїнський інтерактивний учнівський конкурс юних суспільствознавців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«Кришталева сова »</a:t>
                      </a:r>
                      <a:endParaRPr lang="ru-RU" sz="1800" dirty="0"/>
                    </a:p>
                  </a:txBody>
                  <a:tcPr marL="91441" marR="91441" marT="45740" marB="45740"/>
                </a:tc>
                <a:tc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дипломи І ступеня, </a:t>
                      </a:r>
                    </a:p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– ІІ ступеня, </a:t>
                      </a:r>
                    </a:p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 ІІІ ступеня</a:t>
                      </a:r>
                      <a:endParaRPr lang="ru-RU" sz="1800" dirty="0"/>
                    </a:p>
                  </a:txBody>
                  <a:tcPr marL="91441" marR="91441" marT="45740" marB="45740"/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79512" y="2564904"/>
            <a:ext cx="8748712" cy="1214437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2075" tIns="46038" rIns="92075" bIns="46038" anchor="ctr">
            <a:normAutofit fontScale="825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2800" b="1" i="0" kern="0" smtClean="0">
                <a:solidFill>
                  <a:schemeClr val="tx1"/>
                </a:solidFill>
                <a:latin typeface="Arial Black" panose="020B0A04020102020204" pitchFamily="34" charset="0"/>
              </a:rPr>
              <a:t> Обласний конкурс учнівських наукових робіт (есе) «Правова культура та правосвідомість:взаємозв'язок та взаємовплив» </a:t>
            </a:r>
            <a:endParaRPr lang="uk-UA" sz="2800" b="1" i="0" kern="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2" descr="I:\10 Б  11 Б\10 Б ФОТО\ДОНИНУ\IMG_56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40" y="4081680"/>
            <a:ext cx="2593640" cy="24332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161720"/>
              </p:ext>
            </p:extLst>
          </p:nvPr>
        </p:nvGraphicFramePr>
        <p:xfrm>
          <a:off x="319088" y="3878262"/>
          <a:ext cx="8748712" cy="2881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8712"/>
              </a:tblGrid>
              <a:tr h="2881313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36" marB="45736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3850" y="3979863"/>
            <a:ext cx="8351838" cy="2678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Акуліч</a:t>
            </a:r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 Яна</a:t>
            </a:r>
            <a:r>
              <a:rPr lang="uk-UA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uk-UA" sz="2800" b="1" dirty="0">
                <a:solidFill>
                  <a:srgbClr val="FFFF00"/>
                </a:solidFill>
                <a:latin typeface="Arial Black" panose="020B0A04020102020204" pitchFamily="34" charset="0"/>
              </a:rPr>
              <a:t>– </a:t>
            </a:r>
            <a:r>
              <a:rPr lang="uk-UA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абсолютний призер обласного конкурсу наукових робіт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«Правова культура та правосвідомість: взаємозв’язок та взаємовплив»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uk-UA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Блудова</a:t>
            </a:r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 Аліна</a:t>
            </a:r>
            <a:r>
              <a:rPr lang="uk-UA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uk-UA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Савинська</a:t>
            </a:r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 Тетяна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лауреати цього конкурсу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E1CCA-7B95-4E5A-AD6C-B258350EFBFC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Прямоугольник 1"/>
          <p:cNvSpPr>
            <a:spLocks noChangeArrowheads="1"/>
          </p:cNvSpPr>
          <p:nvPr/>
        </p:nvSpPr>
        <p:spPr bwMode="auto">
          <a:xfrm>
            <a:off x="3276600" y="188913"/>
            <a:ext cx="45831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uk-UA" altLang="ru-RU" sz="3200" b="1" u="sng">
                <a:solidFill>
                  <a:srgbClr val="FFFF00"/>
                </a:solidFill>
                <a:latin typeface="Arial Black" pitchFamily="34" charset="0"/>
              </a:rPr>
              <a:t>Методична робота:</a:t>
            </a:r>
            <a:endParaRPr lang="ru-RU" altLang="ru-RU" sz="3200" b="1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78851" name="Прямоугольник 2"/>
          <p:cNvSpPr>
            <a:spLocks noChangeArrowheads="1"/>
          </p:cNvSpPr>
          <p:nvPr/>
        </p:nvSpPr>
        <p:spPr bwMode="auto">
          <a:xfrm>
            <a:off x="1547813" y="773113"/>
            <a:ext cx="73453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Wingdings" pitchFamily="2" charset="2"/>
              <a:buChar char="q"/>
            </a:pPr>
            <a:r>
              <a:rPr lang="uk-UA" altLang="ru-RU" sz="2800" b="1" dirty="0"/>
              <a:t>член кафедри філології та суспільствознавства гімназії;</a:t>
            </a:r>
            <a:endParaRPr lang="ru-RU" alt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388" y="1727200"/>
            <a:ext cx="8964612" cy="25241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ru-RU" sz="2800" b="1" dirty="0"/>
              <a:t>член </a:t>
            </a:r>
            <a:r>
              <a:rPr lang="ru-RU" sz="2800" b="1" dirty="0" err="1"/>
              <a:t>журі</a:t>
            </a:r>
            <a:r>
              <a:rPr lang="ru-RU" sz="2800" b="1" dirty="0"/>
              <a:t> ІІ </a:t>
            </a:r>
            <a:r>
              <a:rPr lang="ru-RU" sz="2800" b="1" dirty="0" err="1"/>
              <a:t>етапу</a:t>
            </a:r>
            <a:r>
              <a:rPr lang="ru-RU" sz="2800" b="1" dirty="0"/>
              <a:t> </a:t>
            </a:r>
            <a:r>
              <a:rPr lang="ru-RU" sz="2800" b="1" dirty="0" err="1"/>
              <a:t>олімпіади</a:t>
            </a:r>
            <a:r>
              <a:rPr lang="ru-RU" sz="2800" b="1" dirty="0"/>
              <a:t> з </a:t>
            </a:r>
            <a:r>
              <a:rPr lang="ru-RU" sz="2800" b="1" dirty="0" err="1"/>
              <a:t>історії</a:t>
            </a:r>
            <a:r>
              <a:rPr lang="ru-RU" sz="2800" b="1" dirty="0"/>
              <a:t> ,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ru-RU" sz="2800" b="1" dirty="0"/>
              <a:t>конкурсу-</a:t>
            </a:r>
            <a:r>
              <a:rPr lang="ru-RU" sz="2800" b="1" dirty="0" err="1"/>
              <a:t>захисту</a:t>
            </a:r>
            <a:r>
              <a:rPr lang="ru-RU" sz="2800" b="1" dirty="0"/>
              <a:t> </a:t>
            </a:r>
            <a:r>
              <a:rPr lang="ru-RU" sz="2800" b="1" dirty="0" err="1"/>
              <a:t>науково-дослідницьких</a:t>
            </a:r>
            <a:r>
              <a:rPr lang="ru-RU" sz="2800" b="1" dirty="0"/>
              <a:t> </a:t>
            </a:r>
            <a:r>
              <a:rPr lang="ru-RU" sz="2800" b="1" dirty="0" err="1"/>
              <a:t>робіт</a:t>
            </a:r>
            <a:r>
              <a:rPr lang="ru-RU" sz="2800" b="1" dirty="0"/>
              <a:t> МАН,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ru-RU" sz="2800" b="1" dirty="0" err="1"/>
              <a:t>фахових</a:t>
            </a:r>
            <a:r>
              <a:rPr lang="ru-RU" sz="2800" b="1" dirty="0"/>
              <a:t> та </a:t>
            </a:r>
            <a:r>
              <a:rPr lang="ru-RU" sz="2800" b="1" dirty="0" err="1"/>
              <a:t>творчих</a:t>
            </a:r>
            <a:r>
              <a:rPr lang="ru-RU" sz="2800" b="1" dirty="0"/>
              <a:t> </a:t>
            </a:r>
            <a:r>
              <a:rPr lang="ru-RU" sz="2800" b="1" dirty="0" err="1"/>
              <a:t>конкурсів</a:t>
            </a:r>
            <a:r>
              <a:rPr lang="ru-RU" sz="2800" b="1" dirty="0"/>
              <a:t>  на </a:t>
            </a:r>
            <a:r>
              <a:rPr lang="ru-RU" sz="2800" b="1" dirty="0" err="1"/>
              <a:t>міському</a:t>
            </a:r>
            <a:r>
              <a:rPr lang="ru-RU" sz="2800" b="1" dirty="0"/>
              <a:t> та </a:t>
            </a:r>
            <a:r>
              <a:rPr lang="ru-RU" sz="2800" b="1" dirty="0" err="1"/>
              <a:t>обласному</a:t>
            </a:r>
            <a:r>
              <a:rPr lang="ru-RU" sz="2800" b="1" dirty="0"/>
              <a:t> </a:t>
            </a:r>
            <a:r>
              <a:rPr lang="ru-RU" sz="2800" b="1" dirty="0" err="1"/>
              <a:t>рівні</a:t>
            </a:r>
            <a:r>
              <a:rPr lang="ru-RU" sz="2800" b="1" dirty="0"/>
              <a:t>,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uk-UA" sz="2800" b="1" dirty="0"/>
              <a:t>член журі обласної олімпіади з історії</a:t>
            </a:r>
            <a:endParaRPr lang="ru-RU" sz="2800" b="1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ru-RU" dirty="0"/>
          </a:p>
        </p:txBody>
      </p:sp>
      <p:sp>
        <p:nvSpPr>
          <p:cNvPr id="78853" name="Прямоугольник 9"/>
          <p:cNvSpPr>
            <a:spLocks noChangeArrowheads="1"/>
          </p:cNvSpPr>
          <p:nvPr/>
        </p:nvSpPr>
        <p:spPr bwMode="auto">
          <a:xfrm>
            <a:off x="250825" y="4076700"/>
            <a:ext cx="8424863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Wingdings" pitchFamily="2" charset="2"/>
              <a:buChar char="q"/>
            </a:pPr>
            <a:r>
              <a:rPr lang="uk-UA" altLang="ru-RU" sz="2800" b="1" dirty="0"/>
              <a:t>Учасник Всеукраїнської електронної науково‑практичної конференції «Післядипломна педагогічна освіта як технологія розвитку фахової компетентності», (</a:t>
            </a:r>
            <a:r>
              <a:rPr lang="uk-UA" altLang="ru-RU" sz="2800" i="1" dirty="0"/>
              <a:t>секція  «</a:t>
            </a:r>
            <a:r>
              <a:rPr lang="uk-UA" altLang="ru-RU" sz="2800" dirty="0"/>
              <a:t>Науково-дослідна та експериментальна діяльність як ресурс підвищення фахової компетентності педагогів»).</a:t>
            </a:r>
            <a:endParaRPr lang="ru-RU" altLang="ru-RU" sz="2800" dirty="0"/>
          </a:p>
          <a:p>
            <a:pPr eaLnBrk="1" hangingPunct="1">
              <a:buFont typeface="Wingdings" pitchFamily="2" charset="2"/>
              <a:buChar char="q"/>
            </a:pPr>
            <a:endParaRPr lang="ru-RU" altLang="ru-RU" sz="28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E1CCA-7B95-4E5A-AD6C-B258350EFBFC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Прямоугольник 2"/>
          <p:cNvSpPr>
            <a:spLocks noChangeArrowheads="1"/>
          </p:cNvSpPr>
          <p:nvPr/>
        </p:nvSpPr>
        <p:spPr bwMode="auto">
          <a:xfrm>
            <a:off x="323850" y="2076450"/>
            <a:ext cx="85693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q"/>
            </a:pPr>
            <a:r>
              <a:rPr lang="uk-UA" altLang="ru-RU" sz="2800" b="1" dirty="0"/>
              <a:t>проведення майстер-класів для учасників </a:t>
            </a:r>
            <a:r>
              <a:rPr lang="ru-RU" altLang="ru-RU" sz="2800" b="1" dirty="0" err="1"/>
              <a:t>обласного</a:t>
            </a:r>
            <a:r>
              <a:rPr lang="ru-RU" altLang="ru-RU" sz="2800" b="1" dirty="0"/>
              <a:t> конкурсу  </a:t>
            </a:r>
            <a:r>
              <a:rPr lang="ru-RU" altLang="ru-RU" sz="2800" b="1" dirty="0" err="1" smtClean="0"/>
              <a:t>вчителів</a:t>
            </a:r>
            <a:r>
              <a:rPr lang="ru-RU" altLang="ru-RU" sz="2800" b="1" dirty="0" smtClean="0"/>
              <a:t> </a:t>
            </a:r>
            <a:r>
              <a:rPr lang="ru-RU" altLang="ru-RU" sz="2800" b="1" dirty="0" err="1"/>
              <a:t>суспільних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дисциплін</a:t>
            </a:r>
            <a:r>
              <a:rPr lang="ru-RU" altLang="ru-RU" sz="2800" b="1" dirty="0"/>
              <a:t> «</a:t>
            </a:r>
            <a:r>
              <a:rPr lang="ru-RU" altLang="ru-RU" sz="2800" b="1" dirty="0" err="1"/>
              <a:t>Компетентнісно</a:t>
            </a:r>
            <a:r>
              <a:rPr lang="ru-RU" altLang="ru-RU" sz="2800" b="1" dirty="0"/>
              <a:t> -</a:t>
            </a:r>
            <a:r>
              <a:rPr lang="ru-RU" altLang="ru-RU" sz="2800" b="1" dirty="0" err="1"/>
              <a:t>орієнтований</a:t>
            </a:r>
            <a:r>
              <a:rPr lang="ru-RU" altLang="ru-RU" sz="2800" b="1" dirty="0"/>
              <a:t>  урок </a:t>
            </a:r>
            <a:r>
              <a:rPr lang="ru-RU" altLang="ru-RU" sz="2800" b="1" dirty="0" err="1"/>
              <a:t>історії</a:t>
            </a:r>
            <a:r>
              <a:rPr lang="ru-RU" altLang="ru-RU" sz="2800" b="1" dirty="0"/>
              <a:t> та </a:t>
            </a:r>
            <a:r>
              <a:rPr lang="ru-RU" altLang="ru-RU" sz="2800" b="1" dirty="0" err="1"/>
              <a:t>правознавства</a:t>
            </a:r>
            <a:r>
              <a:rPr lang="ru-RU" altLang="ru-RU" sz="2800" b="1" dirty="0"/>
              <a:t>» (2013 р.)</a:t>
            </a:r>
          </a:p>
        </p:txBody>
      </p:sp>
      <p:sp>
        <p:nvSpPr>
          <p:cNvPr id="79875" name="Прямоугольник 3"/>
          <p:cNvSpPr>
            <a:spLocks noChangeArrowheads="1"/>
          </p:cNvSpPr>
          <p:nvPr/>
        </p:nvSpPr>
        <p:spPr bwMode="auto">
          <a:xfrm>
            <a:off x="1619250" y="260350"/>
            <a:ext cx="72739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q"/>
            </a:pPr>
            <a:r>
              <a:rPr lang="uk-UA" altLang="ru-RU" sz="2800" b="1" dirty="0"/>
              <a:t>Переможець о</a:t>
            </a:r>
            <a:r>
              <a:rPr lang="ru-RU" altLang="ru-RU" sz="2800" b="1" dirty="0" err="1"/>
              <a:t>бласного</a:t>
            </a:r>
            <a:r>
              <a:rPr lang="ru-RU" altLang="ru-RU" sz="2800" b="1" dirty="0"/>
              <a:t> конкурс</a:t>
            </a:r>
            <a:r>
              <a:rPr lang="uk-UA" altLang="ru-RU" sz="2800" b="1" dirty="0"/>
              <a:t>у </a:t>
            </a:r>
            <a:r>
              <a:rPr lang="ru-RU" altLang="ru-RU" sz="2800" b="1" dirty="0"/>
              <a:t> для</a:t>
            </a:r>
            <a:r>
              <a:rPr lang="uk-UA" altLang="ru-RU" sz="2800" b="1" dirty="0"/>
              <a:t> вчителів історії</a:t>
            </a:r>
            <a:endParaRPr lang="ru-RU" altLang="ru-RU" sz="2800" b="1" dirty="0"/>
          </a:p>
          <a:p>
            <a:pPr eaLnBrk="1" hangingPunct="1"/>
            <a:r>
              <a:rPr lang="uk-UA" altLang="ru-RU" sz="2800" b="1" dirty="0"/>
              <a:t>«</a:t>
            </a:r>
            <a:r>
              <a:rPr lang="uk-UA" altLang="ru-RU" sz="2800" b="1" dirty="0" err="1"/>
              <a:t>Компетентнісно</a:t>
            </a:r>
            <a:r>
              <a:rPr lang="uk-UA" altLang="ru-RU" sz="2800" b="1" dirty="0"/>
              <a:t> </a:t>
            </a:r>
            <a:r>
              <a:rPr lang="uk-UA" altLang="ru-RU" sz="2800" b="1" dirty="0" err="1"/>
              <a:t>-орієнтований</a:t>
            </a:r>
            <a:r>
              <a:rPr lang="uk-UA" altLang="ru-RU" sz="2800" b="1" dirty="0"/>
              <a:t> урок  в </a:t>
            </a:r>
          </a:p>
          <a:p>
            <a:pPr eaLnBrk="1" hangingPunct="1"/>
            <a:r>
              <a:rPr lang="uk-UA" altLang="ru-RU" sz="2800" b="1" dirty="0"/>
              <a:t>11-річній школі» (2012 р.)</a:t>
            </a:r>
            <a:endParaRPr lang="ru-RU" altLang="ru-RU" sz="2800" b="1" dirty="0"/>
          </a:p>
        </p:txBody>
      </p:sp>
      <p:sp>
        <p:nvSpPr>
          <p:cNvPr id="79876" name="Прямоугольник 5"/>
          <p:cNvSpPr>
            <a:spLocks noChangeArrowheads="1"/>
          </p:cNvSpPr>
          <p:nvPr/>
        </p:nvSpPr>
        <p:spPr bwMode="auto">
          <a:xfrm>
            <a:off x="327025" y="3921125"/>
            <a:ext cx="856615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q"/>
            </a:pPr>
            <a:r>
              <a:rPr lang="uk-UA" altLang="ru-RU" sz="2800" b="1" dirty="0"/>
              <a:t>Публікації:</a:t>
            </a:r>
            <a:endParaRPr lang="ru-RU" altLang="ru-RU" sz="2800" b="1" dirty="0"/>
          </a:p>
          <a:p>
            <a:pPr eaLnBrk="1" hangingPunct="1"/>
            <a:r>
              <a:rPr lang="uk-UA" altLang="ru-RU" sz="2800" b="1" dirty="0"/>
              <a:t>«Використання ІКТ при викладанні суспільствознавчих дисциплін» (АНОТОВАНИЙ КАТАЛОГ обласної картотеки перспективного досвіду «Секрети досвіду навчально-виховних закладів       освіти»)</a:t>
            </a:r>
            <a:endParaRPr lang="ru-RU" altLang="ru-RU" sz="28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E1CCA-7B95-4E5A-AD6C-B258350EFBF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90513" y="355600"/>
            <a:ext cx="8640762" cy="6554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2800" b="1" u="sng" dirty="0"/>
              <a:t>		учасник всеукраїнських та обласних   			</a:t>
            </a:r>
            <a:r>
              <a:rPr lang="uk-UA" sz="2800" b="1" u="sng" dirty="0" err="1"/>
              <a:t>вебінарів</a:t>
            </a:r>
            <a:r>
              <a:rPr lang="uk-UA" sz="2800" b="1" u="sng" dirty="0"/>
              <a:t>  з  </a:t>
            </a:r>
            <a:r>
              <a:rPr lang="ru-RU" sz="2800" b="1" u="sng" dirty="0" err="1"/>
              <a:t>Web</a:t>
            </a:r>
            <a:r>
              <a:rPr lang="ru-RU" sz="2800" b="1" u="sng" dirty="0"/>
              <a:t>-</a:t>
            </a:r>
            <a:r>
              <a:rPr lang="uk-UA" sz="2800" b="1" u="sng" dirty="0"/>
              <a:t> статусом учасника,спікера,модератора</a:t>
            </a:r>
            <a:r>
              <a:rPr lang="uk-UA" sz="2800" b="1" dirty="0"/>
              <a:t>: </a:t>
            </a:r>
          </a:p>
          <a:p>
            <a:pPr>
              <a:defRPr/>
            </a:pPr>
            <a:endParaRPr lang="uk-UA" sz="2800" b="1" dirty="0"/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ru-RU" sz="2800" dirty="0" err="1"/>
              <a:t>Всеукраїнський</a:t>
            </a:r>
            <a:r>
              <a:rPr lang="ru-RU" sz="2800" dirty="0"/>
              <a:t> </a:t>
            </a:r>
            <a:r>
              <a:rPr lang="ru-RU" sz="2800" dirty="0" err="1"/>
              <a:t>вебінар</a:t>
            </a:r>
            <a:r>
              <a:rPr lang="ru-RU" sz="2800" dirty="0"/>
              <a:t> «ІКТ на уроках </a:t>
            </a:r>
            <a:r>
              <a:rPr lang="ru-RU" sz="2800" dirty="0" err="1"/>
              <a:t>історії</a:t>
            </a:r>
            <a:r>
              <a:rPr lang="ru-RU" sz="2800" dirty="0"/>
              <a:t>» в межах </a:t>
            </a:r>
            <a:r>
              <a:rPr lang="ru-RU" sz="2800" dirty="0" err="1"/>
              <a:t>програми</a:t>
            </a:r>
            <a:r>
              <a:rPr lang="ru-RU" sz="2800" dirty="0"/>
              <a:t>  </a:t>
            </a:r>
            <a:r>
              <a:rPr lang="ru-RU" sz="2800" dirty="0" err="1"/>
              <a:t>Microsoft</a:t>
            </a:r>
            <a:r>
              <a:rPr lang="ru-RU" sz="2800" dirty="0"/>
              <a:t>  «</a:t>
            </a:r>
            <a:r>
              <a:rPr lang="ru-RU" sz="2800" dirty="0" err="1"/>
              <a:t>Школи</a:t>
            </a:r>
            <a:r>
              <a:rPr lang="ru-RU" sz="2800" dirty="0"/>
              <a:t> – </a:t>
            </a:r>
            <a:r>
              <a:rPr lang="ru-RU" sz="2800" dirty="0" err="1"/>
              <a:t>новатори</a:t>
            </a:r>
            <a:r>
              <a:rPr lang="ru-RU" sz="2800" dirty="0"/>
              <a:t>» 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ru-RU" sz="2800" dirty="0" err="1"/>
              <a:t>Обласний</a:t>
            </a:r>
            <a:r>
              <a:rPr lang="ru-RU" sz="2800" dirty="0"/>
              <a:t>  </a:t>
            </a:r>
            <a:r>
              <a:rPr lang="ru-RU" sz="2800" dirty="0" err="1"/>
              <a:t>вебінар</a:t>
            </a:r>
            <a:r>
              <a:rPr lang="ru-RU" sz="2800" dirty="0"/>
              <a:t> «</a:t>
            </a:r>
            <a:r>
              <a:rPr lang="ru-RU" sz="2800" dirty="0" err="1"/>
              <a:t>Соборність</a:t>
            </a:r>
            <a:r>
              <a:rPr lang="ru-RU" sz="2800" dirty="0"/>
              <a:t> </a:t>
            </a:r>
            <a:r>
              <a:rPr lang="ru-RU" sz="2800" dirty="0" err="1"/>
              <a:t>України</a:t>
            </a:r>
            <a:r>
              <a:rPr lang="ru-RU" sz="2800" dirty="0"/>
              <a:t> у </a:t>
            </a:r>
            <a:r>
              <a:rPr lang="ru-RU" sz="2800" dirty="0" err="1"/>
              <a:t>часі</a:t>
            </a:r>
            <a:r>
              <a:rPr lang="ru-RU" sz="2800" dirty="0"/>
              <a:t> та </a:t>
            </a:r>
            <a:r>
              <a:rPr lang="ru-RU" sz="2800" dirty="0" err="1"/>
              <a:t>просторі</a:t>
            </a:r>
            <a:r>
              <a:rPr lang="ru-RU" sz="2800" dirty="0"/>
              <a:t>» 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ru-RU" sz="2800" dirty="0" err="1"/>
              <a:t>Обласний</a:t>
            </a:r>
            <a:r>
              <a:rPr lang="ru-RU" sz="2800" dirty="0"/>
              <a:t>  </a:t>
            </a:r>
            <a:r>
              <a:rPr lang="ru-RU" sz="2800" dirty="0" err="1"/>
              <a:t>Web-тренінг</a:t>
            </a:r>
            <a:r>
              <a:rPr lang="ru-RU" sz="2800" dirty="0"/>
              <a:t> «</a:t>
            </a:r>
            <a:r>
              <a:rPr lang="ru-RU" sz="2800" dirty="0" err="1"/>
              <a:t>Підвищення</a:t>
            </a:r>
            <a:r>
              <a:rPr lang="ru-RU" sz="2800" dirty="0"/>
              <a:t> </a:t>
            </a:r>
            <a:r>
              <a:rPr lang="ru-RU" sz="2800" dirty="0" err="1"/>
              <a:t>інформаційно-комунікативної</a:t>
            </a:r>
            <a:r>
              <a:rPr lang="ru-RU" sz="2800" dirty="0"/>
              <a:t> </a:t>
            </a:r>
            <a:r>
              <a:rPr lang="ru-RU" sz="2800" dirty="0" err="1"/>
              <a:t>компетентності</a:t>
            </a:r>
            <a:r>
              <a:rPr lang="ru-RU" sz="2800" dirty="0"/>
              <a:t> </a:t>
            </a:r>
            <a:r>
              <a:rPr lang="ru-RU" sz="2800" dirty="0" err="1"/>
              <a:t>вчителя</a:t>
            </a:r>
            <a:r>
              <a:rPr lang="ru-RU" sz="2800" dirty="0"/>
              <a:t> </a:t>
            </a:r>
            <a:r>
              <a:rPr lang="ru-RU" sz="2800" dirty="0" err="1"/>
              <a:t>суспільних</a:t>
            </a:r>
            <a:r>
              <a:rPr lang="ru-RU" sz="2800" dirty="0"/>
              <a:t> </a:t>
            </a:r>
            <a:r>
              <a:rPr lang="ru-RU" sz="2800" dirty="0" err="1"/>
              <a:t>дисциплін</a:t>
            </a:r>
            <a:r>
              <a:rPr lang="ru-RU" sz="2800" dirty="0"/>
              <a:t>. </a:t>
            </a:r>
            <a:r>
              <a:rPr lang="ru-RU" sz="2800" dirty="0" err="1"/>
              <a:t>Мультимедійне</a:t>
            </a:r>
            <a:r>
              <a:rPr lang="ru-RU" sz="2800" dirty="0"/>
              <a:t> </a:t>
            </a:r>
            <a:r>
              <a:rPr lang="ru-RU" sz="2800" dirty="0" err="1"/>
              <a:t>забезпечення</a:t>
            </a:r>
            <a:r>
              <a:rPr lang="ru-RU" sz="2800" dirty="0"/>
              <a:t> уроку </a:t>
            </a:r>
            <a:r>
              <a:rPr lang="ru-RU" sz="2800" dirty="0" err="1"/>
              <a:t>історії</a:t>
            </a:r>
            <a:r>
              <a:rPr lang="ru-RU" sz="2800" dirty="0"/>
              <a:t> та </a:t>
            </a:r>
            <a:r>
              <a:rPr lang="ru-RU" sz="2800" dirty="0" err="1"/>
              <a:t>правознавства</a:t>
            </a:r>
            <a:r>
              <a:rPr lang="ru-RU" sz="2800" dirty="0"/>
              <a:t>.»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ru-RU" sz="2800" dirty="0" err="1"/>
              <a:t>Обласний</a:t>
            </a:r>
            <a:r>
              <a:rPr lang="ru-RU" sz="2800" dirty="0"/>
              <a:t>  </a:t>
            </a:r>
            <a:r>
              <a:rPr lang="ru-RU" sz="2800" dirty="0" err="1"/>
              <a:t>вебінар</a:t>
            </a:r>
            <a:r>
              <a:rPr lang="ru-RU" sz="2800" dirty="0"/>
              <a:t> «</a:t>
            </a:r>
            <a:r>
              <a:rPr lang="ru-RU" sz="2800" dirty="0" err="1"/>
              <a:t>Соборність</a:t>
            </a:r>
            <a:r>
              <a:rPr lang="ru-RU" sz="2800" dirty="0"/>
              <a:t> </a:t>
            </a:r>
            <a:r>
              <a:rPr lang="ru-RU" sz="2800" dirty="0" err="1"/>
              <a:t>України</a:t>
            </a:r>
            <a:r>
              <a:rPr lang="ru-RU" sz="2800" dirty="0"/>
              <a:t> у </a:t>
            </a:r>
            <a:r>
              <a:rPr lang="ru-RU" sz="2800" dirty="0" err="1"/>
              <a:t>часі</a:t>
            </a:r>
            <a:r>
              <a:rPr lang="ru-RU" sz="2800" dirty="0"/>
              <a:t> та </a:t>
            </a:r>
            <a:r>
              <a:rPr lang="ru-RU" sz="2800" dirty="0" err="1"/>
              <a:t>просторі</a:t>
            </a:r>
            <a:r>
              <a:rPr lang="ru-RU" sz="2800" dirty="0"/>
              <a:t>. </a:t>
            </a:r>
            <a:r>
              <a:rPr lang="ru-RU" sz="2800" dirty="0" err="1"/>
              <a:t>Контактні</a:t>
            </a:r>
            <a:r>
              <a:rPr lang="ru-RU" sz="2800" dirty="0"/>
              <a:t> </a:t>
            </a:r>
            <a:r>
              <a:rPr lang="ru-RU" sz="2800" dirty="0" err="1"/>
              <a:t>бої</a:t>
            </a:r>
            <a:r>
              <a:rPr lang="ru-RU" sz="2800" dirty="0"/>
              <a:t>»</a:t>
            </a:r>
          </a:p>
          <a:p>
            <a:pPr>
              <a:defRPr/>
            </a:pPr>
            <a:endParaRPr lang="ru-RU" sz="28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E1CCA-7B95-4E5A-AD6C-B258350EFBFC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0"/>
          <p:cNvSpPr>
            <a:spLocks noChangeArrowheads="1" noChangeShapeType="1" noTextEdit="1"/>
          </p:cNvSpPr>
          <p:nvPr/>
        </p:nvSpPr>
        <p:spPr bwMode="auto">
          <a:xfrm>
            <a:off x="2840229" y="188640"/>
            <a:ext cx="3960813" cy="720725"/>
          </a:xfrm>
          <a:prstGeom prst="rect">
            <a:avLst/>
          </a:prstGeom>
          <a:noFill/>
          <a:ln w="9525" cmpd="sng">
            <a:noFill/>
            <a:prstDash val="solid"/>
          </a:ln>
          <a:effectLst/>
          <a:scene3d>
            <a:camera prst="orthographicFront"/>
            <a:lightRig rig="balanced" dir="t"/>
          </a:scene3d>
          <a:sp3d prstMaterial="plastic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fromWordArt="1" anchor="ctr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hangingPunct="0">
              <a:defRPr/>
            </a:pPr>
            <a:r>
              <a:rPr lang="ru-RU" sz="4800" i="1" kern="10" dirty="0" err="1">
                <a:gradFill rotWithShape="0">
                  <a:gsLst>
                    <a:gs pos="0">
                      <a:srgbClr val="FF0066"/>
                    </a:gs>
                    <a:gs pos="100000">
                      <a:srgbClr val="CC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Визнання</a:t>
            </a:r>
            <a:endParaRPr lang="ru-RU" sz="4800" i="1" kern="10" dirty="0">
              <a:gradFill rotWithShape="0">
                <a:gsLst>
                  <a:gs pos="0">
                    <a:srgbClr val="FF0066"/>
                  </a:gs>
                  <a:gs pos="100000">
                    <a:srgbClr val="CC0000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  <p:pic>
        <p:nvPicPr>
          <p:cNvPr id="3" name="Picture 4" descr="Изображение 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1204913"/>
            <a:ext cx="2281237" cy="31448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Изображение 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401441"/>
            <a:ext cx="2232248" cy="28196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qram2"/>
          <p:cNvPicPr>
            <a:picLocks noChangeAspect="1" noChangeArrowheads="1"/>
          </p:cNvPicPr>
          <p:nvPr/>
        </p:nvPicPr>
        <p:blipFill>
          <a:blip r:embed="rId4">
            <a:lum bright="-12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519" y="3832496"/>
            <a:ext cx="2281237" cy="2860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Изображение 0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593" y="3815159"/>
            <a:ext cx="2329607" cy="28273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9" name="Picture 9" descr="D:\МОРОЗОВ МАТЕРИАЛЫ\МОИ РАБОТЫ\Изображение 0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401441"/>
            <a:ext cx="2196324" cy="26756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0" name="Picture 10" descr="D:\МОРОЗОВ МАТЕРИАЛЫ\МОИ РАБОТЫ\Изображение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888" y="3814763"/>
            <a:ext cx="1893887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9D421-D5A4-4B27-9F26-6BEB64FC4AFE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1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ChangeArrowheads="1"/>
          </p:cNvSpPr>
          <p:nvPr/>
        </p:nvSpPr>
        <p:spPr bwMode="auto">
          <a:xfrm>
            <a:off x="0" y="6308725"/>
            <a:ext cx="9144000" cy="358775"/>
          </a:xfrm>
          <a:prstGeom prst="rect">
            <a:avLst/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2400" b="1" i="1">
                <a:solidFill>
                  <a:srgbClr val="FFFFFF"/>
                </a:solidFill>
              </a:rPr>
              <a:t>Морозов Павло Леонідович</a:t>
            </a:r>
            <a:endParaRPr lang="ru-RU" altLang="ru-RU" sz="2400" b="1" i="1">
              <a:solidFill>
                <a:srgbClr val="FFFFFF"/>
              </a:solidFill>
            </a:endParaRPr>
          </a:p>
        </p:txBody>
      </p:sp>
      <p:pic>
        <p:nvPicPr>
          <p:cNvPr id="90123" name="Picture 11" descr="DSC014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20" y="1212506"/>
            <a:ext cx="3240088" cy="2430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WordArt 10"/>
          <p:cNvSpPr>
            <a:spLocks noChangeArrowheads="1" noChangeShapeType="1" noTextEdit="1"/>
          </p:cNvSpPr>
          <p:nvPr/>
        </p:nvSpPr>
        <p:spPr bwMode="auto">
          <a:xfrm>
            <a:off x="1403350" y="333375"/>
            <a:ext cx="3960813" cy="720725"/>
          </a:xfrm>
          <a:prstGeom prst="rect">
            <a:avLst/>
          </a:prstGeom>
          <a:noFill/>
          <a:ln w="9525" cmpd="sng">
            <a:noFill/>
            <a:prstDash val="solid"/>
          </a:ln>
          <a:effectLst/>
          <a:scene3d>
            <a:camera prst="orthographicFront"/>
            <a:lightRig rig="balanced" dir="t"/>
          </a:scene3d>
          <a:sp3d prstMaterial="plastic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fromWordArt="1" anchor="ctr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hangingPunct="0">
              <a:defRPr/>
            </a:pPr>
            <a:r>
              <a:rPr lang="ru-RU" sz="4800" i="1" kern="10" dirty="0" err="1">
                <a:gradFill rotWithShape="0">
                  <a:gsLst>
                    <a:gs pos="0">
                      <a:srgbClr val="FF0066"/>
                    </a:gs>
                    <a:gs pos="100000">
                      <a:srgbClr val="CC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Визнання</a:t>
            </a:r>
            <a:endParaRPr lang="ru-RU" sz="4800" i="1" kern="10" dirty="0">
              <a:gradFill rotWithShape="0">
                <a:gsLst>
                  <a:gs pos="0">
                    <a:srgbClr val="FF0066"/>
                  </a:gs>
                  <a:gs pos="100000">
                    <a:srgbClr val="CC0000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  <p:pic>
        <p:nvPicPr>
          <p:cNvPr id="77831" name="Picture 7" descr="D:\АРХИВ  ГИМНАЗИЯ\ЛЮБИМЫЙ 11 Б\10  11 Б ФОТО\ВИЗИТКА\100_1194з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37"/>
          <a:stretch/>
        </p:blipFill>
        <p:spPr bwMode="auto">
          <a:xfrm rot="20620734">
            <a:off x="4277452" y="672901"/>
            <a:ext cx="4361359" cy="28063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32" name="Picture 8" descr="K:\10А 2013\фото\разное\P92101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53" y="3498090"/>
            <a:ext cx="3822951" cy="28669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33" name="Picture 9" descr="E:\ФОТО ЯЯЯ\ЯЯЯ\DSC014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298" y="3443087"/>
            <a:ext cx="3701670" cy="27762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J:\ЕСТЬ\10Б  11Б\10 Б ФОТО\фото гимназия\грамота 10б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177" y="1916832"/>
            <a:ext cx="1702054" cy="25092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AA8E32-0394-4C64-BE89-B04CA5AA92B9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83972" name="Picture 4" descr="Рисунок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179388" y="188913"/>
            <a:ext cx="8713787" cy="1754187"/>
          </a:xfrm>
          <a:prstGeom prst="rect">
            <a:avLst/>
          </a:prstGeom>
          <a:solidFill>
            <a:srgbClr val="CCFFCC">
              <a:alpha val="3215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Monotype Sorts"/>
              <a:buChar char="u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3600" b="1">
                <a:solidFill>
                  <a:srgbClr val="FFFF00"/>
                </a:solidFill>
              </a:rPr>
              <a:t>«Мудрий вчиться на помилках інших, розумний – на власних, а нерозумний нічому не вчиться».</a:t>
            </a:r>
            <a:r>
              <a:rPr lang="uk-UA" altLang="ru-RU" sz="3600" b="1" i="1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76802" name="Picture 2" descr="K:\ДЛЯ РРТ\getImage (11)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14" y="1943100"/>
            <a:ext cx="8711161" cy="447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7B8E47-5753-40CE-BAD6-4E97ACA844A4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 animBg="1"/>
    </p:bldLst>
  </p:timing>
</p:sld>
</file>

<file path=ppt/theme/theme1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mple">
  <a:themeElements>
    <a:clrScheme name="sample 3">
      <a:dk1>
        <a:srgbClr val="1F5281"/>
      </a:dk1>
      <a:lt1>
        <a:srgbClr val="FFFFFF"/>
      </a:lt1>
      <a:dk2>
        <a:srgbClr val="003399"/>
      </a:dk2>
      <a:lt2>
        <a:srgbClr val="D6E1E2"/>
      </a:lt2>
      <a:accent1>
        <a:srgbClr val="30A483"/>
      </a:accent1>
      <a:accent2>
        <a:srgbClr val="CC9900"/>
      </a:accent2>
      <a:accent3>
        <a:srgbClr val="FFFFFF"/>
      </a:accent3>
      <a:accent4>
        <a:srgbClr val="19456D"/>
      </a:accent4>
      <a:accent5>
        <a:srgbClr val="ADCFC1"/>
      </a:accent5>
      <a:accent6>
        <a:srgbClr val="B98A00"/>
      </a:accent6>
      <a:hlink>
        <a:srgbClr val="1481B8"/>
      </a:hlink>
      <a:folHlink>
        <a:srgbClr val="83A6A7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ample 1">
        <a:dk1>
          <a:srgbClr val="666699"/>
        </a:dk1>
        <a:lt1>
          <a:srgbClr val="FFFFFF"/>
        </a:lt1>
        <a:dk2>
          <a:srgbClr val="000000"/>
        </a:dk2>
        <a:lt2>
          <a:srgbClr val="F7F4D5"/>
        </a:lt2>
        <a:accent1>
          <a:srgbClr val="72B88E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BCD8C6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2CA3C8"/>
        </a:accent1>
        <a:accent2>
          <a:srgbClr val="00CC99"/>
        </a:accent2>
        <a:accent3>
          <a:srgbClr val="FFFFFF"/>
        </a:accent3>
        <a:accent4>
          <a:srgbClr val="174578"/>
        </a:accent4>
        <a:accent5>
          <a:srgbClr val="ACCEE0"/>
        </a:accent5>
        <a:accent6>
          <a:srgbClr val="00B98A"/>
        </a:accent6>
        <a:hlink>
          <a:srgbClr val="9999FF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5281"/>
        </a:dk1>
        <a:lt1>
          <a:srgbClr val="FFFFFF"/>
        </a:lt1>
        <a:dk2>
          <a:srgbClr val="003399"/>
        </a:dk2>
        <a:lt2>
          <a:srgbClr val="D6E1E2"/>
        </a:lt2>
        <a:accent1>
          <a:srgbClr val="30A483"/>
        </a:accent1>
        <a:accent2>
          <a:srgbClr val="CC9900"/>
        </a:accent2>
        <a:accent3>
          <a:srgbClr val="FFFFFF"/>
        </a:accent3>
        <a:accent4>
          <a:srgbClr val="19456D"/>
        </a:accent4>
        <a:accent5>
          <a:srgbClr val="ADCFC1"/>
        </a:accent5>
        <a:accent6>
          <a:srgbClr val="B98A00"/>
        </a:accent6>
        <a:hlink>
          <a:srgbClr val="1481B8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4">
        <a:dk1>
          <a:srgbClr val="B6D1F6"/>
        </a:dk1>
        <a:lt1>
          <a:srgbClr val="FFFFFF"/>
        </a:lt1>
        <a:dk2>
          <a:srgbClr val="FFFFFF"/>
        </a:dk2>
        <a:lt2>
          <a:srgbClr val="9966FF"/>
        </a:lt2>
        <a:accent1>
          <a:srgbClr val="6699FF"/>
        </a:accent1>
        <a:accent2>
          <a:srgbClr val="35C7B6"/>
        </a:accent2>
        <a:accent3>
          <a:srgbClr val="FFFFFF"/>
        </a:accent3>
        <a:accent4>
          <a:srgbClr val="9BB2D2"/>
        </a:accent4>
        <a:accent5>
          <a:srgbClr val="B8CAFF"/>
        </a:accent5>
        <a:accent6>
          <a:srgbClr val="2FB4A5"/>
        </a:accent6>
        <a:hlink>
          <a:srgbClr val="FFCC99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Мерцание">
  <a:themeElements>
    <a:clrScheme name="Мерцание 1">
      <a:dk1>
        <a:srgbClr val="2A004E"/>
      </a:dk1>
      <a:lt1>
        <a:srgbClr val="FFFFFF"/>
      </a:lt1>
      <a:dk2>
        <a:srgbClr val="500093"/>
      </a:dk2>
      <a:lt2>
        <a:srgbClr val="00CCCC"/>
      </a:lt2>
      <a:accent1>
        <a:srgbClr val="D60093"/>
      </a:accent1>
      <a:accent2>
        <a:srgbClr val="0000FF"/>
      </a:accent2>
      <a:accent3>
        <a:srgbClr val="B3AAC8"/>
      </a:accent3>
      <a:accent4>
        <a:srgbClr val="DADADA"/>
      </a:accent4>
      <a:accent5>
        <a:srgbClr val="E8AAC8"/>
      </a:accent5>
      <a:accent6>
        <a:srgbClr val="0000E7"/>
      </a:accent6>
      <a:hlink>
        <a:srgbClr val="FFFF00"/>
      </a:hlink>
      <a:folHlink>
        <a:srgbClr val="7500D7"/>
      </a:folHlink>
    </a:clrScheme>
    <a:fontScheme name="Мерцание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Мерцание 1">
        <a:dk1>
          <a:srgbClr val="2A004E"/>
        </a:dk1>
        <a:lt1>
          <a:srgbClr val="FFFFFF"/>
        </a:lt1>
        <a:dk2>
          <a:srgbClr val="500093"/>
        </a:dk2>
        <a:lt2>
          <a:srgbClr val="00CCCC"/>
        </a:lt2>
        <a:accent1>
          <a:srgbClr val="D60093"/>
        </a:accent1>
        <a:accent2>
          <a:srgbClr val="0000FF"/>
        </a:accent2>
        <a:accent3>
          <a:srgbClr val="B3AAC8"/>
        </a:accent3>
        <a:accent4>
          <a:srgbClr val="DADADA"/>
        </a:accent4>
        <a:accent5>
          <a:srgbClr val="E8AAC8"/>
        </a:accent5>
        <a:accent6>
          <a:srgbClr val="0000E7"/>
        </a:accent6>
        <a:hlink>
          <a:srgbClr val="FFFF00"/>
        </a:hlink>
        <a:folHlink>
          <a:srgbClr val="7500D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ерцание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CC99FF"/>
        </a:accent1>
        <a:accent2>
          <a:srgbClr val="3366FF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рцание 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777777"/>
        </a:accent1>
        <a:accent2>
          <a:srgbClr val="CBCBCB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B8B8B8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рцание 4">
        <a:dk1>
          <a:srgbClr val="000000"/>
        </a:dk1>
        <a:lt1>
          <a:srgbClr val="00CCCC"/>
        </a:lt1>
        <a:dk2>
          <a:srgbClr val="FFFFCC"/>
        </a:dk2>
        <a:lt2>
          <a:srgbClr val="009999"/>
        </a:lt2>
        <a:accent1>
          <a:srgbClr val="CC99FF"/>
        </a:accent1>
        <a:accent2>
          <a:srgbClr val="3366FF"/>
        </a:accent2>
        <a:accent3>
          <a:srgbClr val="AAE2E2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00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рцание 5">
        <a:dk1>
          <a:srgbClr val="003300"/>
        </a:dk1>
        <a:lt1>
          <a:srgbClr val="FFFFFF"/>
        </a:lt1>
        <a:dk2>
          <a:srgbClr val="669900"/>
        </a:dk2>
        <a:lt2>
          <a:srgbClr val="FFCC66"/>
        </a:lt2>
        <a:accent1>
          <a:srgbClr val="990033"/>
        </a:accent1>
        <a:accent2>
          <a:srgbClr val="FF9933"/>
        </a:accent2>
        <a:accent3>
          <a:srgbClr val="B8CAAA"/>
        </a:accent3>
        <a:accent4>
          <a:srgbClr val="DADADA"/>
        </a:accent4>
        <a:accent5>
          <a:srgbClr val="CAAAAD"/>
        </a:accent5>
        <a:accent6>
          <a:srgbClr val="E78A2D"/>
        </a:accent6>
        <a:hlink>
          <a:srgbClr val="CCCC00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ерцание 6">
        <a:dk1>
          <a:srgbClr val="663300"/>
        </a:dk1>
        <a:lt1>
          <a:srgbClr val="FFFFFF"/>
        </a:lt1>
        <a:dk2>
          <a:srgbClr val="CC6600"/>
        </a:dk2>
        <a:lt2>
          <a:srgbClr val="FFCC00"/>
        </a:lt2>
        <a:accent1>
          <a:srgbClr val="990033"/>
        </a:accent1>
        <a:accent2>
          <a:srgbClr val="FF0033"/>
        </a:accent2>
        <a:accent3>
          <a:srgbClr val="E2B8AA"/>
        </a:accent3>
        <a:accent4>
          <a:srgbClr val="DADADA"/>
        </a:accent4>
        <a:accent5>
          <a:srgbClr val="CAAAAD"/>
        </a:accent5>
        <a:accent6>
          <a:srgbClr val="E7002D"/>
        </a:accent6>
        <a:hlink>
          <a:srgbClr val="CC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ерцание 7">
        <a:dk1>
          <a:srgbClr val="660033"/>
        </a:dk1>
        <a:lt1>
          <a:srgbClr val="FFFFFF"/>
        </a:lt1>
        <a:dk2>
          <a:srgbClr val="990066"/>
        </a:dk2>
        <a:lt2>
          <a:srgbClr val="FFFF66"/>
        </a:lt2>
        <a:accent1>
          <a:srgbClr val="9933FF"/>
        </a:accent1>
        <a:accent2>
          <a:srgbClr val="00CCCC"/>
        </a:accent2>
        <a:accent3>
          <a:srgbClr val="CAAAB8"/>
        </a:accent3>
        <a:accent4>
          <a:srgbClr val="DADADA"/>
        </a:accent4>
        <a:accent5>
          <a:srgbClr val="CAADFF"/>
        </a:accent5>
        <a:accent6>
          <a:srgbClr val="00B9B9"/>
        </a:accent6>
        <a:hlink>
          <a:srgbClr val="CC66FF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Презентація  досвіду роботи">
  <a:themeElements>
    <a:clrScheme name="1_Мерцание 1">
      <a:dk1>
        <a:srgbClr val="2A004E"/>
      </a:dk1>
      <a:lt1>
        <a:srgbClr val="FFFFFF"/>
      </a:lt1>
      <a:dk2>
        <a:srgbClr val="500093"/>
      </a:dk2>
      <a:lt2>
        <a:srgbClr val="00CCCC"/>
      </a:lt2>
      <a:accent1>
        <a:srgbClr val="D60093"/>
      </a:accent1>
      <a:accent2>
        <a:srgbClr val="0000FF"/>
      </a:accent2>
      <a:accent3>
        <a:srgbClr val="B3AAC8"/>
      </a:accent3>
      <a:accent4>
        <a:srgbClr val="DADADA"/>
      </a:accent4>
      <a:accent5>
        <a:srgbClr val="E8AAC8"/>
      </a:accent5>
      <a:accent6>
        <a:srgbClr val="0000E7"/>
      </a:accent6>
      <a:hlink>
        <a:srgbClr val="FFFF00"/>
      </a:hlink>
      <a:folHlink>
        <a:srgbClr val="7500D7"/>
      </a:folHlink>
    </a:clrScheme>
    <a:fontScheme name="1_Мерцание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Мерцание 1">
        <a:dk1>
          <a:srgbClr val="2A004E"/>
        </a:dk1>
        <a:lt1>
          <a:srgbClr val="FFFFFF"/>
        </a:lt1>
        <a:dk2>
          <a:srgbClr val="500093"/>
        </a:dk2>
        <a:lt2>
          <a:srgbClr val="00CCCC"/>
        </a:lt2>
        <a:accent1>
          <a:srgbClr val="D60093"/>
        </a:accent1>
        <a:accent2>
          <a:srgbClr val="0000FF"/>
        </a:accent2>
        <a:accent3>
          <a:srgbClr val="B3AAC8"/>
        </a:accent3>
        <a:accent4>
          <a:srgbClr val="DADADA"/>
        </a:accent4>
        <a:accent5>
          <a:srgbClr val="E8AAC8"/>
        </a:accent5>
        <a:accent6>
          <a:srgbClr val="0000E7"/>
        </a:accent6>
        <a:hlink>
          <a:srgbClr val="FFFF00"/>
        </a:hlink>
        <a:folHlink>
          <a:srgbClr val="7500D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Мерцание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CC99FF"/>
        </a:accent1>
        <a:accent2>
          <a:srgbClr val="3366FF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Мерцание 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777777"/>
        </a:accent1>
        <a:accent2>
          <a:srgbClr val="CBCBCB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B8B8B8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Мерцание 4">
        <a:dk1>
          <a:srgbClr val="000000"/>
        </a:dk1>
        <a:lt1>
          <a:srgbClr val="00CCCC"/>
        </a:lt1>
        <a:dk2>
          <a:srgbClr val="FFFFCC"/>
        </a:dk2>
        <a:lt2>
          <a:srgbClr val="009999"/>
        </a:lt2>
        <a:accent1>
          <a:srgbClr val="CC99FF"/>
        </a:accent1>
        <a:accent2>
          <a:srgbClr val="3366FF"/>
        </a:accent2>
        <a:accent3>
          <a:srgbClr val="AAE2E2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00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Мерцание 5">
        <a:dk1>
          <a:srgbClr val="003300"/>
        </a:dk1>
        <a:lt1>
          <a:srgbClr val="FFFFFF"/>
        </a:lt1>
        <a:dk2>
          <a:srgbClr val="669900"/>
        </a:dk2>
        <a:lt2>
          <a:srgbClr val="FFCC66"/>
        </a:lt2>
        <a:accent1>
          <a:srgbClr val="990033"/>
        </a:accent1>
        <a:accent2>
          <a:srgbClr val="FF9933"/>
        </a:accent2>
        <a:accent3>
          <a:srgbClr val="B8CAAA"/>
        </a:accent3>
        <a:accent4>
          <a:srgbClr val="DADADA"/>
        </a:accent4>
        <a:accent5>
          <a:srgbClr val="CAAAAD"/>
        </a:accent5>
        <a:accent6>
          <a:srgbClr val="E78A2D"/>
        </a:accent6>
        <a:hlink>
          <a:srgbClr val="CCCC00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Мерцание 6">
        <a:dk1>
          <a:srgbClr val="663300"/>
        </a:dk1>
        <a:lt1>
          <a:srgbClr val="FFFFFF"/>
        </a:lt1>
        <a:dk2>
          <a:srgbClr val="CC6600"/>
        </a:dk2>
        <a:lt2>
          <a:srgbClr val="FFCC00"/>
        </a:lt2>
        <a:accent1>
          <a:srgbClr val="990033"/>
        </a:accent1>
        <a:accent2>
          <a:srgbClr val="FF0033"/>
        </a:accent2>
        <a:accent3>
          <a:srgbClr val="E2B8AA"/>
        </a:accent3>
        <a:accent4>
          <a:srgbClr val="DADADA"/>
        </a:accent4>
        <a:accent5>
          <a:srgbClr val="CAAAAD"/>
        </a:accent5>
        <a:accent6>
          <a:srgbClr val="E7002D"/>
        </a:accent6>
        <a:hlink>
          <a:srgbClr val="CC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Мерцание 7">
        <a:dk1>
          <a:srgbClr val="660033"/>
        </a:dk1>
        <a:lt1>
          <a:srgbClr val="FFFFFF"/>
        </a:lt1>
        <a:dk2>
          <a:srgbClr val="990066"/>
        </a:dk2>
        <a:lt2>
          <a:srgbClr val="FFFF66"/>
        </a:lt2>
        <a:accent1>
          <a:srgbClr val="9933FF"/>
        </a:accent1>
        <a:accent2>
          <a:srgbClr val="00CCCC"/>
        </a:accent2>
        <a:accent3>
          <a:srgbClr val="CAAAB8"/>
        </a:accent3>
        <a:accent4>
          <a:srgbClr val="DADADA"/>
        </a:accent4>
        <a:accent5>
          <a:srgbClr val="CAADFF"/>
        </a:accent5>
        <a:accent6>
          <a:srgbClr val="00B9B9"/>
        </a:accent6>
        <a:hlink>
          <a:srgbClr val="CC66FF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Мерцание">
  <a:themeElements>
    <a:clrScheme name="Мерцание 1">
      <a:dk1>
        <a:srgbClr val="2A004E"/>
      </a:dk1>
      <a:lt1>
        <a:srgbClr val="FFFFFF"/>
      </a:lt1>
      <a:dk2>
        <a:srgbClr val="500093"/>
      </a:dk2>
      <a:lt2>
        <a:srgbClr val="00CCCC"/>
      </a:lt2>
      <a:accent1>
        <a:srgbClr val="D60093"/>
      </a:accent1>
      <a:accent2>
        <a:srgbClr val="0000FF"/>
      </a:accent2>
      <a:accent3>
        <a:srgbClr val="B3AAC8"/>
      </a:accent3>
      <a:accent4>
        <a:srgbClr val="DADADA"/>
      </a:accent4>
      <a:accent5>
        <a:srgbClr val="E8AAC8"/>
      </a:accent5>
      <a:accent6>
        <a:srgbClr val="0000E7"/>
      </a:accent6>
      <a:hlink>
        <a:srgbClr val="FFFF00"/>
      </a:hlink>
      <a:folHlink>
        <a:srgbClr val="7500D7"/>
      </a:folHlink>
    </a:clrScheme>
    <a:fontScheme name="Мерцание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Мерцание 1">
        <a:dk1>
          <a:srgbClr val="2A004E"/>
        </a:dk1>
        <a:lt1>
          <a:srgbClr val="FFFFFF"/>
        </a:lt1>
        <a:dk2>
          <a:srgbClr val="500093"/>
        </a:dk2>
        <a:lt2>
          <a:srgbClr val="00CCCC"/>
        </a:lt2>
        <a:accent1>
          <a:srgbClr val="D60093"/>
        </a:accent1>
        <a:accent2>
          <a:srgbClr val="0000FF"/>
        </a:accent2>
        <a:accent3>
          <a:srgbClr val="B3AAC8"/>
        </a:accent3>
        <a:accent4>
          <a:srgbClr val="DADADA"/>
        </a:accent4>
        <a:accent5>
          <a:srgbClr val="E8AAC8"/>
        </a:accent5>
        <a:accent6>
          <a:srgbClr val="0000E7"/>
        </a:accent6>
        <a:hlink>
          <a:srgbClr val="FFFF00"/>
        </a:hlink>
        <a:folHlink>
          <a:srgbClr val="7500D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ерцание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CC99FF"/>
        </a:accent1>
        <a:accent2>
          <a:srgbClr val="3366FF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рцание 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777777"/>
        </a:accent1>
        <a:accent2>
          <a:srgbClr val="CBCBCB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B8B8B8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рцание 4">
        <a:dk1>
          <a:srgbClr val="000000"/>
        </a:dk1>
        <a:lt1>
          <a:srgbClr val="00CCCC"/>
        </a:lt1>
        <a:dk2>
          <a:srgbClr val="FFFFCC"/>
        </a:dk2>
        <a:lt2>
          <a:srgbClr val="009999"/>
        </a:lt2>
        <a:accent1>
          <a:srgbClr val="CC99FF"/>
        </a:accent1>
        <a:accent2>
          <a:srgbClr val="3366FF"/>
        </a:accent2>
        <a:accent3>
          <a:srgbClr val="AAE2E2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00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рцание 5">
        <a:dk1>
          <a:srgbClr val="003300"/>
        </a:dk1>
        <a:lt1>
          <a:srgbClr val="FFFFFF"/>
        </a:lt1>
        <a:dk2>
          <a:srgbClr val="669900"/>
        </a:dk2>
        <a:lt2>
          <a:srgbClr val="FFCC66"/>
        </a:lt2>
        <a:accent1>
          <a:srgbClr val="990033"/>
        </a:accent1>
        <a:accent2>
          <a:srgbClr val="FF9933"/>
        </a:accent2>
        <a:accent3>
          <a:srgbClr val="B8CAAA"/>
        </a:accent3>
        <a:accent4>
          <a:srgbClr val="DADADA"/>
        </a:accent4>
        <a:accent5>
          <a:srgbClr val="CAAAAD"/>
        </a:accent5>
        <a:accent6>
          <a:srgbClr val="E78A2D"/>
        </a:accent6>
        <a:hlink>
          <a:srgbClr val="CCCC00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ерцание 6">
        <a:dk1>
          <a:srgbClr val="663300"/>
        </a:dk1>
        <a:lt1>
          <a:srgbClr val="FFFFFF"/>
        </a:lt1>
        <a:dk2>
          <a:srgbClr val="CC6600"/>
        </a:dk2>
        <a:lt2>
          <a:srgbClr val="FFCC00"/>
        </a:lt2>
        <a:accent1>
          <a:srgbClr val="990033"/>
        </a:accent1>
        <a:accent2>
          <a:srgbClr val="FF0033"/>
        </a:accent2>
        <a:accent3>
          <a:srgbClr val="E2B8AA"/>
        </a:accent3>
        <a:accent4>
          <a:srgbClr val="DADADA"/>
        </a:accent4>
        <a:accent5>
          <a:srgbClr val="CAAAAD"/>
        </a:accent5>
        <a:accent6>
          <a:srgbClr val="E7002D"/>
        </a:accent6>
        <a:hlink>
          <a:srgbClr val="CC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ерцание 7">
        <a:dk1>
          <a:srgbClr val="660033"/>
        </a:dk1>
        <a:lt1>
          <a:srgbClr val="FFFFFF"/>
        </a:lt1>
        <a:dk2>
          <a:srgbClr val="990066"/>
        </a:dk2>
        <a:lt2>
          <a:srgbClr val="FFFF66"/>
        </a:lt2>
        <a:accent1>
          <a:srgbClr val="9933FF"/>
        </a:accent1>
        <a:accent2>
          <a:srgbClr val="00CCCC"/>
        </a:accent2>
        <a:accent3>
          <a:srgbClr val="CAAAB8"/>
        </a:accent3>
        <a:accent4>
          <a:srgbClr val="DADADA"/>
        </a:accent4>
        <a:accent5>
          <a:srgbClr val="CAADFF"/>
        </a:accent5>
        <a:accent6>
          <a:srgbClr val="00B9B9"/>
        </a:accent6>
        <a:hlink>
          <a:srgbClr val="CC66FF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Мерцание">
  <a:themeElements>
    <a:clrScheme name="Мерцание 1">
      <a:dk1>
        <a:srgbClr val="2A004E"/>
      </a:dk1>
      <a:lt1>
        <a:srgbClr val="FFFFFF"/>
      </a:lt1>
      <a:dk2>
        <a:srgbClr val="500093"/>
      </a:dk2>
      <a:lt2>
        <a:srgbClr val="00CCCC"/>
      </a:lt2>
      <a:accent1>
        <a:srgbClr val="D60093"/>
      </a:accent1>
      <a:accent2>
        <a:srgbClr val="0000FF"/>
      </a:accent2>
      <a:accent3>
        <a:srgbClr val="B3AAC8"/>
      </a:accent3>
      <a:accent4>
        <a:srgbClr val="DADADA"/>
      </a:accent4>
      <a:accent5>
        <a:srgbClr val="E8AAC8"/>
      </a:accent5>
      <a:accent6>
        <a:srgbClr val="0000E7"/>
      </a:accent6>
      <a:hlink>
        <a:srgbClr val="FFFF00"/>
      </a:hlink>
      <a:folHlink>
        <a:srgbClr val="7500D7"/>
      </a:folHlink>
    </a:clrScheme>
    <a:fontScheme name="Мерцание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Мерцание 1">
        <a:dk1>
          <a:srgbClr val="2A004E"/>
        </a:dk1>
        <a:lt1>
          <a:srgbClr val="FFFFFF"/>
        </a:lt1>
        <a:dk2>
          <a:srgbClr val="500093"/>
        </a:dk2>
        <a:lt2>
          <a:srgbClr val="00CCCC"/>
        </a:lt2>
        <a:accent1>
          <a:srgbClr val="D60093"/>
        </a:accent1>
        <a:accent2>
          <a:srgbClr val="0000FF"/>
        </a:accent2>
        <a:accent3>
          <a:srgbClr val="B3AAC8"/>
        </a:accent3>
        <a:accent4>
          <a:srgbClr val="DADADA"/>
        </a:accent4>
        <a:accent5>
          <a:srgbClr val="E8AAC8"/>
        </a:accent5>
        <a:accent6>
          <a:srgbClr val="0000E7"/>
        </a:accent6>
        <a:hlink>
          <a:srgbClr val="FFFF00"/>
        </a:hlink>
        <a:folHlink>
          <a:srgbClr val="7500D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ерцание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CC99FF"/>
        </a:accent1>
        <a:accent2>
          <a:srgbClr val="3366FF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рцание 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777777"/>
        </a:accent1>
        <a:accent2>
          <a:srgbClr val="CBCBCB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B8B8B8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рцание 4">
        <a:dk1>
          <a:srgbClr val="000000"/>
        </a:dk1>
        <a:lt1>
          <a:srgbClr val="00CCCC"/>
        </a:lt1>
        <a:dk2>
          <a:srgbClr val="FFFFCC"/>
        </a:dk2>
        <a:lt2>
          <a:srgbClr val="009999"/>
        </a:lt2>
        <a:accent1>
          <a:srgbClr val="CC99FF"/>
        </a:accent1>
        <a:accent2>
          <a:srgbClr val="3366FF"/>
        </a:accent2>
        <a:accent3>
          <a:srgbClr val="AAE2E2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00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рцание 5">
        <a:dk1>
          <a:srgbClr val="003300"/>
        </a:dk1>
        <a:lt1>
          <a:srgbClr val="FFFFFF"/>
        </a:lt1>
        <a:dk2>
          <a:srgbClr val="669900"/>
        </a:dk2>
        <a:lt2>
          <a:srgbClr val="FFCC66"/>
        </a:lt2>
        <a:accent1>
          <a:srgbClr val="990033"/>
        </a:accent1>
        <a:accent2>
          <a:srgbClr val="FF9933"/>
        </a:accent2>
        <a:accent3>
          <a:srgbClr val="B8CAAA"/>
        </a:accent3>
        <a:accent4>
          <a:srgbClr val="DADADA"/>
        </a:accent4>
        <a:accent5>
          <a:srgbClr val="CAAAAD"/>
        </a:accent5>
        <a:accent6>
          <a:srgbClr val="E78A2D"/>
        </a:accent6>
        <a:hlink>
          <a:srgbClr val="CCCC00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ерцание 6">
        <a:dk1>
          <a:srgbClr val="663300"/>
        </a:dk1>
        <a:lt1>
          <a:srgbClr val="FFFFFF"/>
        </a:lt1>
        <a:dk2>
          <a:srgbClr val="CC6600"/>
        </a:dk2>
        <a:lt2>
          <a:srgbClr val="FFCC00"/>
        </a:lt2>
        <a:accent1>
          <a:srgbClr val="990033"/>
        </a:accent1>
        <a:accent2>
          <a:srgbClr val="FF0033"/>
        </a:accent2>
        <a:accent3>
          <a:srgbClr val="E2B8AA"/>
        </a:accent3>
        <a:accent4>
          <a:srgbClr val="DADADA"/>
        </a:accent4>
        <a:accent5>
          <a:srgbClr val="CAAAAD"/>
        </a:accent5>
        <a:accent6>
          <a:srgbClr val="E7002D"/>
        </a:accent6>
        <a:hlink>
          <a:srgbClr val="CC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ерцание 7">
        <a:dk1>
          <a:srgbClr val="660033"/>
        </a:dk1>
        <a:lt1>
          <a:srgbClr val="FFFFFF"/>
        </a:lt1>
        <a:dk2>
          <a:srgbClr val="990066"/>
        </a:dk2>
        <a:lt2>
          <a:srgbClr val="FFFF66"/>
        </a:lt2>
        <a:accent1>
          <a:srgbClr val="9933FF"/>
        </a:accent1>
        <a:accent2>
          <a:srgbClr val="00CCCC"/>
        </a:accent2>
        <a:accent3>
          <a:srgbClr val="CAAAB8"/>
        </a:accent3>
        <a:accent4>
          <a:srgbClr val="DADADA"/>
        </a:accent4>
        <a:accent5>
          <a:srgbClr val="CAADFF"/>
        </a:accent5>
        <a:accent6>
          <a:srgbClr val="00B9B9"/>
        </a:accent6>
        <a:hlink>
          <a:srgbClr val="CC66FF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612</Words>
  <Application>Microsoft Office PowerPoint</Application>
  <PresentationFormat>Экран (4:3)</PresentationFormat>
  <Paragraphs>137</Paragraphs>
  <Slides>17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7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13_Тема Office</vt:lpstr>
      <vt:lpstr>sample</vt:lpstr>
      <vt:lpstr>Мерцание</vt:lpstr>
      <vt:lpstr>Презентація  досвіду роботи</vt:lpstr>
      <vt:lpstr>1_Мерцание</vt:lpstr>
      <vt:lpstr>2_Мерцание</vt:lpstr>
      <vt:lpstr>14_Тема Office</vt:lpstr>
      <vt:lpstr>Image</vt:lpstr>
      <vt:lpstr>Презентация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Mefel</cp:lastModifiedBy>
  <cp:revision>176</cp:revision>
  <dcterms:created xsi:type="dcterms:W3CDTF">2014-01-15T18:19:42Z</dcterms:created>
  <dcterms:modified xsi:type="dcterms:W3CDTF">2014-02-07T08:54:20Z</dcterms:modified>
</cp:coreProperties>
</file>