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76361" autoAdjust="0"/>
  </p:normalViewPr>
  <p:slideViewPr>
    <p:cSldViewPr>
      <p:cViewPr varScale="1">
        <p:scale>
          <a:sx n="67" d="100"/>
          <a:sy n="67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DSCF0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01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0"/>
            <a:ext cx="9151437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01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02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02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41203_1308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20141213_1129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1035845" y="1035844"/>
            <a:ext cx="6858002" cy="4786315"/>
          </a:xfrm>
        </p:spPr>
      </p:pic>
      <p:pic>
        <p:nvPicPr>
          <p:cNvPr id="8" name="Рисунок 7" descr="IMG_20141213_1128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393281" y="1107281"/>
            <a:ext cx="6858000" cy="46434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7C8589"/>
      </a:dk1>
      <a:lt1>
        <a:sysClr val="window" lastClr="35363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Андрей</cp:lastModifiedBy>
  <cp:revision>2</cp:revision>
  <dcterms:created xsi:type="dcterms:W3CDTF">2014-12-26T15:51:34Z</dcterms:created>
  <dcterms:modified xsi:type="dcterms:W3CDTF">2014-12-26T16:05:06Z</dcterms:modified>
</cp:coreProperties>
</file>