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2" r:id="rId6"/>
    <p:sldId id="262" r:id="rId7"/>
    <p:sldId id="263" r:id="rId8"/>
    <p:sldId id="264" r:id="rId9"/>
    <p:sldId id="269" r:id="rId10"/>
    <p:sldId id="267" r:id="rId11"/>
    <p:sldId id="268" r:id="rId12"/>
    <p:sldId id="271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9" d="100"/>
        <a:sy n="99" d="100"/>
      </p:scale>
      <p:origin x="0" y="30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E27CC-3701-4AB9-9D4C-39896FBE26D3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3A24A-E93F-47D8-BADF-14011B192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259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3A24A-E93F-47D8-BADF-14011B1929F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8690AF8-90F6-4D2C-BE2E-7A0CEA20004F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1673D2-07AF-4C0A-9A06-74D88DC1B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9"/>
            <a:ext cx="8072494" cy="1500197"/>
          </a:xfrm>
        </p:spPr>
        <p:txBody>
          <a:bodyPr/>
          <a:lstStyle/>
          <a:p>
            <a:r>
              <a:rPr lang="ru-RU" b="1" u="sng" dirty="0" smtClean="0"/>
              <a:t>Национальная одежда Японии</a:t>
            </a:r>
            <a:endParaRPr lang="ru-RU" dirty="0"/>
          </a:p>
        </p:txBody>
      </p:sp>
      <p:pic>
        <p:nvPicPr>
          <p:cNvPr id="4" name="Рисунок 3" descr="kimono_ani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2214554"/>
            <a:ext cx="2416493" cy="4495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034" y="221455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001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Гэта</a:t>
            </a:r>
            <a:r>
              <a:rPr lang="ru-RU" b="1" dirty="0" smtClean="0"/>
              <a:t> </a:t>
            </a:r>
            <a:r>
              <a:rPr lang="ru-RU" dirty="0" smtClean="0"/>
              <a:t>(яп. 下駄) — японские деревянные сандалии в форме скамеечки, одинаковые для обеих ног (сверху напоминают прямоугольники). Придерживаются на ногах ремешками, проходящими между большим и вторым пальцами. В настоящее время их носят во время отдыха или в ненастную погоду. По меркам европейцев это очень неудобная обувь, но японцы пользовались ею не один век, и она не причиняла им неудобств.</a:t>
            </a:r>
            <a:endParaRPr lang="ru-RU" dirty="0"/>
          </a:p>
        </p:txBody>
      </p:sp>
      <p:pic>
        <p:nvPicPr>
          <p:cNvPr id="3" name="Рисунок 2" descr="303404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571744"/>
            <a:ext cx="4643470" cy="32956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29190" y="2214553"/>
            <a:ext cx="31432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Строение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Внешне </a:t>
            </a:r>
            <a:r>
              <a:rPr lang="ru-RU" dirty="0" err="1" smtClean="0"/>
              <a:t>гэта</a:t>
            </a:r>
            <a:r>
              <a:rPr lang="ru-RU" dirty="0" smtClean="0"/>
              <a:t> выглядят следующим образом: деревянная платформа покоится на двух поперечных брусочках, которые в зависимости от надобности могут быть довольно высокими. На ноге всё это крепится посредством двух </a:t>
            </a:r>
            <a:r>
              <a:rPr lang="ru-RU" dirty="0" err="1" smtClean="0"/>
              <a:t>шнурочков</a:t>
            </a:r>
            <a:r>
              <a:rPr lang="ru-RU" dirty="0" smtClean="0"/>
              <a:t>, протянутых от пятки к передней части </a:t>
            </a:r>
            <a:r>
              <a:rPr lang="ru-RU" dirty="0" err="1" smtClean="0"/>
              <a:t>гэта</a:t>
            </a:r>
            <a:r>
              <a:rPr lang="ru-RU" dirty="0" smtClean="0"/>
              <a:t> и проходящих между большим и вторым пальцами.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7929618" cy="3219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История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Гэта</a:t>
            </a:r>
            <a:r>
              <a:rPr lang="ru-RU" dirty="0" smtClean="0"/>
              <a:t> попала в Японию из Китая и была распространена среди монахов и простонародья, потому что на высокой подошве было очень удобно культивировать рис, снимать плоды с деревьев, передвигаться в дождливую погоду. И только с течением времени </a:t>
            </a:r>
            <a:r>
              <a:rPr lang="ru-RU" dirty="0" err="1" smtClean="0"/>
              <a:t>гэта</a:t>
            </a:r>
            <a:r>
              <a:rPr lang="ru-RU" dirty="0" smtClean="0"/>
              <a:t> стали носить и аристократы, разумеется, эти </a:t>
            </a:r>
            <a:r>
              <a:rPr lang="ru-RU" dirty="0" err="1" smtClean="0"/>
              <a:t>гэта</a:t>
            </a:r>
            <a:r>
              <a:rPr lang="ru-RU" dirty="0" smtClean="0"/>
              <a:t> были не чета простонародным и украшались самым различным образом, в частности, женские </a:t>
            </a:r>
            <a:r>
              <a:rPr lang="ru-RU" dirty="0" err="1" smtClean="0"/>
              <a:t>гэта</a:t>
            </a:r>
            <a:r>
              <a:rPr lang="ru-RU" dirty="0" smtClean="0"/>
              <a:t> покрывались позолоченной парчой, украшались различными рисунками и колокольчиками. Мужская обувь была более сдержанной в этом плане, и тут основное внимание уделялось выбору породы дерева, наносимой на поверхность резьбе и лакировке.</a:t>
            </a:r>
            <a:endParaRPr lang="ru-RU" dirty="0"/>
          </a:p>
        </p:txBody>
      </p:sp>
      <p:pic>
        <p:nvPicPr>
          <p:cNvPr id="3" name="Рисунок 2" descr="Kimo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3571876"/>
            <a:ext cx="4800600" cy="2811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76" y="285728"/>
            <a:ext cx="33575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 smtClean="0"/>
              <a:t>Кимоно</a:t>
            </a:r>
            <a:r>
              <a:rPr lang="vi-VN" dirty="0" smtClean="0"/>
              <a:t>́ (яп. </a:t>
            </a:r>
            <a:r>
              <a:rPr lang="ja-JP" altLang="en-US" dirty="0" smtClean="0"/>
              <a:t>着物</a:t>
            </a:r>
            <a:r>
              <a:rPr lang="en-US" altLang="ja-JP" dirty="0" smtClean="0"/>
              <a:t>)</a:t>
            </a:r>
            <a:r>
              <a:rPr lang="vi-VN" dirty="0" smtClean="0"/>
              <a:t>— традиционная одежда в Японии. С середины 19 века считается японским «национальным костюмом». Также кимоно является рабочей одеждой гейш и майко (будущая гейша)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 descr="geish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14285"/>
            <a:ext cx="4217670" cy="6416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34057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" y="-4"/>
            <a:ext cx="8191500" cy="4701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4786322"/>
            <a:ext cx="8001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Особенности кимоно</a:t>
            </a:r>
            <a:r>
              <a:rPr lang="ru-RU" dirty="0" smtClean="0"/>
              <a:t>: представляют собой </a:t>
            </a:r>
            <a:r>
              <a:rPr lang="ru-RU" dirty="0" err="1" smtClean="0"/>
              <a:t>прямокроенный</a:t>
            </a:r>
            <a:r>
              <a:rPr lang="ru-RU" dirty="0" smtClean="0"/>
              <a:t> халат с широкими рукавами, запахивающийся на груди на правую сторону, как у мужчин, так и у женщин. На левую сторону кимоно запахивают только на покойнике перед погребением. Мужчины фиксируют кимоно поясом на бедрах, завязывая узел справа или сзади. Женские пояса — оби — располагаются на талии и выше ее и завязываются широким пышным бантом сзади.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76" y="214290"/>
            <a:ext cx="33575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Хакама</a:t>
            </a:r>
            <a:r>
              <a:rPr lang="ru-RU" dirty="0" smtClean="0"/>
              <a:t> (яп. 袴) - первоначально в Японии - кусок материи, обертываемый вокруг бедер, позднее длинные штаны в складку, похожие на юбку или шаровары, традиционно носимая мужчинами в неформальной обстановке, в качестве формы в некоторых боевых искусствах. </a:t>
            </a:r>
          </a:p>
          <a:p>
            <a:r>
              <a:rPr lang="ru-RU" dirty="0" err="1" smtClean="0"/>
              <a:t>Хакама</a:t>
            </a:r>
            <a:r>
              <a:rPr lang="ru-RU" dirty="0" smtClean="0"/>
              <a:t> часто носят женщины на выпускных церемониях. Уровень официальности </a:t>
            </a:r>
            <a:r>
              <a:rPr lang="ru-RU" dirty="0" err="1" smtClean="0"/>
              <a:t>хакама</a:t>
            </a:r>
            <a:r>
              <a:rPr lang="ru-RU" dirty="0" smtClean="0"/>
              <a:t> зависит от ткани и расцветки.</a:t>
            </a:r>
            <a:endParaRPr lang="ru-RU" dirty="0"/>
          </a:p>
        </p:txBody>
      </p:sp>
      <p:pic>
        <p:nvPicPr>
          <p:cNvPr id="3" name="Рисунок 2" descr="303917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4343400" cy="6056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71934" y="285729"/>
            <a:ext cx="392909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Юка́та</a:t>
            </a:r>
            <a:r>
              <a:rPr lang="ru-RU" dirty="0" smtClean="0"/>
              <a:t> (яп. 浴衣) — летнее повседневное хлопчатобумажное, льняное или пеньковое кимоно без подкладки — традиционная японская одежда.</a:t>
            </a:r>
            <a:br>
              <a:rPr lang="ru-RU" dirty="0" smtClean="0"/>
            </a:br>
            <a:r>
              <a:rPr lang="ru-RU" dirty="0" smtClean="0"/>
              <a:t>В настоящее время </a:t>
            </a:r>
            <a:r>
              <a:rPr lang="ru-RU" dirty="0" err="1" smtClean="0"/>
              <a:t>юката</a:t>
            </a:r>
            <a:r>
              <a:rPr lang="ru-RU" dirty="0" smtClean="0"/>
              <a:t> надевают главным образом во время отдыха, носят как дома, так и на улице. </a:t>
            </a:r>
          </a:p>
          <a:p>
            <a:r>
              <a:rPr lang="ru-RU" dirty="0" smtClean="0"/>
              <a:t>Нарядные, яркие </a:t>
            </a:r>
            <a:r>
              <a:rPr lang="ru-RU" dirty="0" err="1" smtClean="0"/>
              <a:t>юката</a:t>
            </a:r>
            <a:r>
              <a:rPr lang="ru-RU" dirty="0" smtClean="0"/>
              <a:t> часто носят на фестивалях люди всех возрастов. </a:t>
            </a:r>
            <a:r>
              <a:rPr lang="ru-RU" dirty="0" err="1" smtClean="0"/>
              <a:t>Юката</a:t>
            </a:r>
            <a:r>
              <a:rPr lang="ru-RU" dirty="0" smtClean="0"/>
              <a:t> также можно часто увидеть на </a:t>
            </a:r>
            <a:r>
              <a:rPr lang="ru-RU" dirty="0" err="1" smtClean="0"/>
              <a:t>онсэн</a:t>
            </a:r>
            <a:r>
              <a:rPr lang="ru-RU" dirty="0" smtClean="0"/>
              <a:t> (горячих источниках). </a:t>
            </a:r>
          </a:p>
          <a:p>
            <a:r>
              <a:rPr lang="ru-RU" dirty="0" err="1" smtClean="0"/>
              <a:t>Юката</a:t>
            </a:r>
            <a:r>
              <a:rPr lang="ru-RU" dirty="0" smtClean="0"/>
              <a:t> входит в стандартный комплект постельного белья, предоставляемый постояльцам в японских гостиницах</a:t>
            </a:r>
            <a:endParaRPr lang="ru-RU" dirty="0"/>
          </a:p>
        </p:txBody>
      </p:sp>
      <p:pic>
        <p:nvPicPr>
          <p:cNvPr id="3" name="Рисунок 2" descr="303986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28604"/>
            <a:ext cx="3657600" cy="5364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357166"/>
            <a:ext cx="2382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Ритуальные кимоно:</a:t>
            </a:r>
            <a:endParaRPr lang="ru-RU" dirty="0"/>
          </a:p>
        </p:txBody>
      </p:sp>
      <p:pic>
        <p:nvPicPr>
          <p:cNvPr id="3" name="Рисунок 2" descr="0004_kimono_like_ca_region_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000108"/>
            <a:ext cx="2245360" cy="5039360"/>
          </a:xfrm>
          <a:prstGeom prst="rect">
            <a:avLst/>
          </a:prstGeom>
        </p:spPr>
      </p:pic>
      <p:pic>
        <p:nvPicPr>
          <p:cNvPr id="4" name="Рисунок 3" descr="0011_kimono_nice_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1000108"/>
            <a:ext cx="2120900" cy="5397500"/>
          </a:xfrm>
          <a:prstGeom prst="rect">
            <a:avLst/>
          </a:prstGeom>
        </p:spPr>
      </p:pic>
      <p:pic>
        <p:nvPicPr>
          <p:cNvPr id="5" name="Рисунок 4" descr="0017_kimono_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7554" y="1000108"/>
            <a:ext cx="2153158" cy="5289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75009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Надевание и ношение кимоно требуют особых знаний и умения, которые регламентируются определенными правилами. Поза, осанка имеют большое значение и должны быть естественны. Спину следует держать прямо, подбородок – слегка вытянутым, а плечи – расслабленно. Необходимо избегать резких и размашистых движений, поскольку в этом случаи могут быть видны руки выше кистей и ноги, а даже мимолетное мелькание ног между распахнувшимися полами считается дурным тоном.</a:t>
            </a:r>
            <a:endParaRPr lang="ru-RU" dirty="0"/>
          </a:p>
        </p:txBody>
      </p:sp>
      <p:pic>
        <p:nvPicPr>
          <p:cNvPr id="3" name="Рисунок 2" descr="Jap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714620"/>
            <a:ext cx="43434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3" y="285728"/>
            <a:ext cx="27146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Свадебное кимоно</a:t>
            </a:r>
            <a:endParaRPr lang="ru-RU" sz="2800" dirty="0"/>
          </a:p>
        </p:txBody>
      </p:sp>
      <p:pic>
        <p:nvPicPr>
          <p:cNvPr id="3" name="Рисунок 2" descr="0022_married_kimono_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57166"/>
            <a:ext cx="2360930" cy="5937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0001_kimon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85728"/>
            <a:ext cx="2977816" cy="541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2_kimono_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30" y="1214422"/>
            <a:ext cx="5667375" cy="53073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214290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настоящее время мало кто из японцев носит национальную одежду в повседневной жизни, но до сих пор не исчезла традиция надевать кимоно на особые праздники, как Новый Год, и фестивали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492922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Мужское кимоно</a:t>
            </a:r>
            <a:r>
              <a:rPr lang="ru-RU" dirty="0" smtClean="0"/>
              <a:t> - гораздо проще, они состоят обычно из пяти частей (не включая обувь). У мужских кимоно рукава втачаны (пришиты) в боковой шов так, чтобы свободными оставались не более чем десять сантиметров рукава.</a:t>
            </a:r>
            <a:br>
              <a:rPr lang="ru-RU" dirty="0" smtClean="0"/>
            </a:br>
            <a:r>
              <a:rPr lang="ru-RU" dirty="0" smtClean="0"/>
              <a:t> Главное отличие между женским и мужским кимоно заключается в расцветке ткани. Типичными считаются чёрный, тёмные синий, зелёный и коричневый. Ткани обычно матовые. Набивной или обычный рисунок, светлые цвета используются в более будничных кимоно. Борцы </a:t>
            </a:r>
            <a:r>
              <a:rPr lang="ru-RU" dirty="0" err="1" smtClean="0"/>
              <a:t>сумо</a:t>
            </a:r>
            <a:r>
              <a:rPr lang="ru-RU" dirty="0" smtClean="0"/>
              <a:t> часто носят кимоно цвета фуксии (бордово-фиолетовый).</a:t>
            </a:r>
            <a:br>
              <a:rPr lang="ru-RU" dirty="0" smtClean="0"/>
            </a:br>
            <a:r>
              <a:rPr lang="ru-RU" dirty="0" smtClean="0"/>
              <a:t>Наиболее формальны чёрные кимоно с пятью гербами на плечах, груди и спине. Немного менее формально кимоно с тремя гербами, под него часто одевают белое нижнее кимоно.</a:t>
            </a:r>
            <a:br>
              <a:rPr lang="ru-RU" dirty="0" smtClean="0"/>
            </a:br>
            <a:r>
              <a:rPr lang="ru-RU" dirty="0" smtClean="0"/>
              <a:t>Почти любое кимоно можно сделать более формальным, надев его с </a:t>
            </a:r>
            <a:r>
              <a:rPr lang="ru-RU" dirty="0" err="1" smtClean="0"/>
              <a:t>хакама</a:t>
            </a:r>
            <a:r>
              <a:rPr lang="ru-RU" dirty="0" smtClean="0"/>
              <a:t> и </a:t>
            </a:r>
            <a:r>
              <a:rPr lang="ru-RU" dirty="0" err="1" smtClean="0"/>
              <a:t>хаори</a:t>
            </a:r>
            <a:endParaRPr lang="ru-RU" dirty="0"/>
          </a:p>
        </p:txBody>
      </p:sp>
      <p:pic>
        <p:nvPicPr>
          <p:cNvPr id="3" name="Рисунок 2" descr="mugkim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85728"/>
            <a:ext cx="3202838" cy="6123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142852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Детские кимоно:</a:t>
            </a:r>
            <a:endParaRPr lang="ru-RU" dirty="0"/>
          </a:p>
        </p:txBody>
      </p:sp>
      <p:pic>
        <p:nvPicPr>
          <p:cNvPr id="7" name="Рисунок 6" descr="0023_kimo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42918"/>
            <a:ext cx="7200900" cy="5943600"/>
          </a:xfrm>
          <a:prstGeom prst="rect">
            <a:avLst/>
          </a:prstGeom>
        </p:spPr>
      </p:pic>
      <p:pic>
        <p:nvPicPr>
          <p:cNvPr id="6" name="Рисунок 5" descr="00021_child_kimono_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571480"/>
            <a:ext cx="7286625" cy="6052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</TotalTime>
  <Words>432</Words>
  <Application>Microsoft Office PowerPoint</Application>
  <PresentationFormat>Экран (4:3)</PresentationFormat>
  <Paragraphs>30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Национальная одежда Японии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9</cp:revision>
  <dcterms:created xsi:type="dcterms:W3CDTF">2011-02-15T06:38:31Z</dcterms:created>
  <dcterms:modified xsi:type="dcterms:W3CDTF">2014-01-19T18:41:58Z</dcterms:modified>
</cp:coreProperties>
</file>