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20768-EEED-4BA6-97BC-B59AD1EB2011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19635-E4CF-4C96-95BC-F4E469587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81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19635-E4CF-4C96-95BC-F4E46958777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261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The_Great_Wave_off_Kanagawa.jpg" TargetMode="External"/><Relationship Id="rId2" Type="http://schemas.openxmlformats.org/officeDocument/2006/relationships/hyperlink" Target="http://ru.wikipedia.org/wiki/%D0%91%D0%BE%D0%BB%D1%8C%D1%88%D0%B0%D1%8F_%D0%B2%D0%BE%D0%BB%D0%BD%D0%B0_%D0%B2_%D0%9A%D0%B0%D0%BD%D0%B0%D0%B3%D0%B0%D0%B2%D0%B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Red_Fuji_southern_wind_clear_morning.jpg" TargetMode="External"/><Relationship Id="rId2" Type="http://schemas.openxmlformats.org/officeDocument/2006/relationships/hyperlink" Target="http://ru.wikipedia.org/wiki/%D0%9F%D0%BE%D0%B1%D0%B5%D0%B4%D0%BD%D1%8B%D0%B9_%D0%B2%D0%B5%D1%82%D0%B5%D1%80._%D0%AF%D1%81%D0%BD%D1%8B%D0%B9_%D0%B4%D0%B5%D0%BD%D1%8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ru.wikipedia.org/wiki/%D0%A4%D0%B0%D0%B9%D0%BB:Lightnings_below_the_summit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u.wikipedia.org/wiki/%D0%A4%D0%B0%D0%B9%D0%BB:Fuji_seen_through_the_Mannen_bridge_at_Fukagawa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u.wikipedia.org/wiki/%D0%A4%D0%B0%D0%B9%D0%BB:The_Fuji_seen_from_the_Mishima_pass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C%D1%83%D1%81%D0%B0%D1%81%D0%B8_(%D0%BF%D1%80%D0%BE%D0%B2%D0%B8%D0%BD%D1%86%D0%B8%D1%8F)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ru.wikipedia.org/wiki/%D0%A4%D0%B0%D0%B9%D0%BB:Senju_in_the_Musachi_provimce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ru.wikipedia.org/wiki/%D0%A4%D0%B0%D0%B9%D0%BB:Inume_pass_in_the_Kai_province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ru.wikipedia.org/wiki/%D0%A4%D0%B0%D0%B9%D0%BB:Asakusa_Honganji_temple_in_th_Eastern_capital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ru.wikipedia.org/wiki/%D0%A4%D0%B0%D0%B9%D0%BB:Tsukada_Island_in_the_Musashi_province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ru.wikipedia.org/wiki/%D0%A4%D0%B0%D0%B9%D0%BB:Shichiri_beach_in_Sagami_province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ru.wikipedia.org/wiki/%D0%A4%D0%B0%D0%B9%D0%BB:Umegawa_in_Sagami_province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ru.wikipedia.org/wiki/%D0%A4%D0%B0%D0%B9%D0%BB:Kajikazawa_in_Kai_province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ru.wikipedia.org/wiki/%D0%A4%D0%B0%D0%B9%D0%BB:Mishima_pass_in_Kai_province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ru.wikipedia.org/wiki/%D0%A4%D0%B0%D0%B9%D0%BB:Lake_Suwa_in_the_Shinano_province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ru.wikipedia.org/wiki/%D0%A4%D0%B0%D0%B9%D0%BB:Ejiri_in_the_Suruga_province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ru.wikipedia.org/wiki/%D0%A4%D0%B0%D0%B9%D0%BB:The_Fuji_from_the_mountains_of_Totomi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ru.wikipedia.org/wiki/%D0%A4%D0%B0%D0%B9%D0%BB:Village_of_Sekiya_at_Sumida_river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ru.wikipedia.org/wiki/%D0%A4%D0%B0%D0%B9%D0%BB:Nakahara_in_the_Sagami_province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ru.wikipedia.org/wiki/%D0%A4%D0%B0%D0%B9%D0%BB:Tokaido_Shinagawa.j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ru.wikipedia.org/wiki/%D0%A4%D0%B0%D0%B9%D0%BB:The_back_of_the_Fuji_from_the_Minobu_river.jp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ru.wikipedia.org/wiki/%D0%A4%D0%B0%D0%B9%D0%BB:The_Tea_plantation_of_Katakura_in_the_Suruga_province.jp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ru.wikipedia.org/wiki/%D0%A4%D0%B0%D0%B9%D0%BB:The_Fuji_from_Kanaya_on_the_Tokaido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Хокуса́й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044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443841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Кацусика</a:t>
            </a:r>
            <a:r>
              <a:rPr lang="ru-RU" sz="2400" b="1" dirty="0"/>
              <a:t> Хокусай.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Это не настоящее его имя.</a:t>
            </a:r>
            <a:br>
              <a:rPr lang="ru-RU" sz="2400" dirty="0"/>
            </a:br>
            <a:r>
              <a:rPr lang="ru-RU" sz="2400" dirty="0"/>
              <a:t>Да и какое из имён этого человека можно считать настоящим?</a:t>
            </a:r>
            <a:br>
              <a:rPr lang="ru-RU" sz="2400" dirty="0"/>
            </a:br>
            <a:r>
              <a:rPr lang="ru-RU" sz="2400" dirty="0"/>
              <a:t>Имя, данное ему при рождении? Но </a:t>
            </a:r>
            <a:r>
              <a:rPr lang="ru-RU" sz="2400" b="1" dirty="0" err="1"/>
              <a:t>Накадзима</a:t>
            </a:r>
            <a:r>
              <a:rPr lang="ru-RU" sz="2400" b="1" dirty="0"/>
              <a:t> </a:t>
            </a:r>
            <a:r>
              <a:rPr lang="ru-RU" sz="2400" b="1" dirty="0" err="1"/>
              <a:t>Тамэкадзу</a:t>
            </a:r>
            <a:r>
              <a:rPr lang="ru-RU" sz="2400" dirty="0"/>
              <a:t> его называли те несколько лет, когда он не рисовал. Можно ли счесть это настоящим именем человека, который на протяжении следующих трёх четвертей века почти не расставался с кисточкой, тушью и листом бумаги? А потом художник сменил одно за другим более 50 имён, сделав каждое из них всего лишь подписью под серией гравюр или рисунков.</a:t>
            </a:r>
          </a:p>
        </p:txBody>
      </p:sp>
    </p:spTree>
    <p:extLst>
      <p:ext uri="{BB962C8B-B14F-4D97-AF65-F5344CB8AC3E}">
        <p14:creationId xmlns:p14="http://schemas.microsoft.com/office/powerpoint/2010/main" val="280883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>
                <a:hlinkClick r:id="rId2" tooltip="Большая волна в Канагава"/>
              </a:rPr>
              <a:t>Большая волна в </a:t>
            </a:r>
            <a:r>
              <a:rPr lang="ru-RU" u="sng" dirty="0" err="1">
                <a:hlinkClick r:id="rId2" tooltip="Большая волна в Канагава"/>
              </a:rPr>
              <a:t>Канагава</a:t>
            </a:r>
            <a:endParaRPr lang="ru-RU" dirty="0"/>
          </a:p>
        </p:txBody>
      </p:sp>
      <p:pic>
        <p:nvPicPr>
          <p:cNvPr id="4" name="Объект 3" descr="The Great Wave off Kanagawa.jp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7172" y="1722654"/>
            <a:ext cx="4729655" cy="4281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4001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>
                <a:hlinkClick r:id="rId2"/>
              </a:rPr>
              <a:t>Победный ветер. Ясный </a:t>
            </a:r>
            <a:r>
              <a:rPr lang="ru-RU" u="sng" dirty="0" smtClean="0">
                <a:hlinkClick r:id="rId2"/>
              </a:rPr>
              <a:t>день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или «Красная </a:t>
            </a:r>
            <a:r>
              <a:rPr lang="ru-RU" dirty="0" err="1"/>
              <a:t>Фудзи</a:t>
            </a:r>
            <a:r>
              <a:rPr lang="ru-RU" dirty="0"/>
              <a:t>»</a:t>
            </a:r>
          </a:p>
        </p:txBody>
      </p:sp>
      <p:pic>
        <p:nvPicPr>
          <p:cNvPr id="4" name="Объект 3" descr="Red Fuji southern wind clear morning.jp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7172" y="1784999"/>
            <a:ext cx="4729655" cy="415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4818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«Внезапный </a:t>
            </a:r>
            <a:r>
              <a:rPr lang="ru-RU" dirty="0"/>
              <a:t>дождь под горой»</a:t>
            </a:r>
          </a:p>
        </p:txBody>
      </p:sp>
      <p:pic>
        <p:nvPicPr>
          <p:cNvPr id="4" name="Объект 3" descr="Lightnings below the summit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628800"/>
            <a:ext cx="7920880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78222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«Мост </a:t>
            </a:r>
            <a:r>
              <a:rPr lang="ru-RU" dirty="0" err="1"/>
              <a:t>Маннэн</a:t>
            </a:r>
            <a:r>
              <a:rPr lang="ru-RU" dirty="0"/>
              <a:t> в </a:t>
            </a:r>
            <a:r>
              <a:rPr lang="ru-RU" dirty="0" err="1"/>
              <a:t>Фукугава</a:t>
            </a:r>
            <a:r>
              <a:rPr lang="ru-RU" dirty="0"/>
              <a:t>»</a:t>
            </a:r>
          </a:p>
        </p:txBody>
      </p:sp>
      <p:pic>
        <p:nvPicPr>
          <p:cNvPr id="4" name="Объект 3" descr="Fuji seen through the Mannen bridge at Fukagawa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172" y="1784999"/>
            <a:ext cx="4729655" cy="415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4246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«Район </a:t>
            </a:r>
            <a:r>
              <a:rPr lang="ru-RU" dirty="0" err="1"/>
              <a:t>Сундай</a:t>
            </a:r>
            <a:r>
              <a:rPr lang="ru-RU" dirty="0"/>
              <a:t> в </a:t>
            </a:r>
            <a:r>
              <a:rPr lang="ru-RU" dirty="0" err="1"/>
              <a:t>Эдо</a:t>
            </a:r>
            <a:r>
              <a:rPr lang="ru-RU" dirty="0"/>
              <a:t>»</a:t>
            </a:r>
          </a:p>
        </p:txBody>
      </p:sp>
      <p:pic>
        <p:nvPicPr>
          <p:cNvPr id="4" name="Объект 3" descr="The Fuji seen from the Mishima pass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172" y="1784999"/>
            <a:ext cx="4729655" cy="415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0925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«Мост </a:t>
            </a:r>
            <a:r>
              <a:rPr lang="ru-RU" dirty="0" err="1"/>
              <a:t>Сэндзю</a:t>
            </a:r>
            <a:r>
              <a:rPr lang="ru-RU" dirty="0"/>
              <a:t> в </a:t>
            </a:r>
            <a:r>
              <a:rPr lang="ru-RU" u="sng" dirty="0">
                <a:hlinkClick r:id="rId3" tooltip="Мусаси (провинция)"/>
              </a:rPr>
              <a:t>провинции </a:t>
            </a:r>
            <a:r>
              <a:rPr lang="ru-RU" u="sng" dirty="0" err="1" smtClean="0">
                <a:hlinkClick r:id="rId3" tooltip="Мусаси (провинция)"/>
              </a:rPr>
              <a:t>Мусаси</a:t>
            </a:r>
            <a:r>
              <a:rPr lang="ru-RU" u="sng" dirty="0" smtClean="0"/>
              <a:t>»</a:t>
            </a:r>
            <a:endParaRPr lang="ru-RU" dirty="0"/>
          </a:p>
        </p:txBody>
      </p:sp>
      <p:pic>
        <p:nvPicPr>
          <p:cNvPr id="5" name="Объект 4" descr="Senju in the Musachi provimce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7172" y="1764218"/>
            <a:ext cx="4729655" cy="419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093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«Горный </a:t>
            </a:r>
            <a:r>
              <a:rPr lang="ru-RU" dirty="0"/>
              <a:t>перевал в </a:t>
            </a:r>
            <a:r>
              <a:rPr lang="ru-RU" dirty="0" err="1"/>
              <a:t>Косю</a:t>
            </a:r>
            <a:r>
              <a:rPr lang="ru-RU" dirty="0"/>
              <a:t>»</a:t>
            </a:r>
          </a:p>
        </p:txBody>
      </p:sp>
      <p:pic>
        <p:nvPicPr>
          <p:cNvPr id="4" name="Объект 3" descr="Inume pass in the Kai provinc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172" y="1764218"/>
            <a:ext cx="4729655" cy="419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0859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«Храм </a:t>
            </a:r>
            <a:r>
              <a:rPr lang="ru-RU" dirty="0" err="1"/>
              <a:t>Хонгандзи</a:t>
            </a:r>
            <a:r>
              <a:rPr lang="ru-RU" dirty="0"/>
              <a:t> в </a:t>
            </a:r>
            <a:r>
              <a:rPr lang="ru-RU" dirty="0" err="1"/>
              <a:t>Асакуса</a:t>
            </a:r>
            <a:r>
              <a:rPr lang="ru-RU" dirty="0"/>
              <a:t>»</a:t>
            </a:r>
          </a:p>
        </p:txBody>
      </p:sp>
      <p:pic>
        <p:nvPicPr>
          <p:cNvPr id="4" name="Объект 3" descr="Asakusa Honganji temple in th Eastern capital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0867" y="1600200"/>
            <a:ext cx="52222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6176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«Остров </a:t>
            </a:r>
            <a:r>
              <a:rPr lang="ru-RU" dirty="0" err="1"/>
              <a:t>Цукудадзима</a:t>
            </a:r>
            <a:r>
              <a:rPr lang="ru-RU" dirty="0"/>
              <a:t> в </a:t>
            </a:r>
            <a:r>
              <a:rPr lang="ru-RU" dirty="0" err="1"/>
              <a:t>Буё</a:t>
            </a:r>
            <a:r>
              <a:rPr lang="ru-RU" dirty="0"/>
              <a:t>»</a:t>
            </a:r>
          </a:p>
        </p:txBody>
      </p:sp>
      <p:pic>
        <p:nvPicPr>
          <p:cNvPr id="4" name="Объект 3" descr="Tsukada Island in the Musashi provinc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628800"/>
            <a:ext cx="517055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1183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«Побережье </a:t>
            </a:r>
            <a:r>
              <a:rPr lang="ru-RU" dirty="0" err="1"/>
              <a:t>Ситиригахама</a:t>
            </a:r>
            <a:r>
              <a:rPr lang="ru-RU" dirty="0"/>
              <a:t> в </a:t>
            </a:r>
            <a:r>
              <a:rPr lang="ru-RU" dirty="0" err="1"/>
              <a:t>Сосю</a:t>
            </a:r>
            <a:r>
              <a:rPr lang="ru-RU" dirty="0"/>
              <a:t>»</a:t>
            </a:r>
          </a:p>
        </p:txBody>
      </p:sp>
      <p:pic>
        <p:nvPicPr>
          <p:cNvPr id="4" name="Объект 3" descr="Shichiri beach in Sagami provinc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172" y="1764218"/>
            <a:ext cx="4729655" cy="419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5709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«Местность </a:t>
            </a:r>
            <a:r>
              <a:rPr lang="ru-RU" dirty="0" err="1"/>
              <a:t>Умэдзава</a:t>
            </a:r>
            <a:r>
              <a:rPr lang="ru-RU" dirty="0"/>
              <a:t> в </a:t>
            </a:r>
            <a:r>
              <a:rPr lang="ru-RU" dirty="0" err="1"/>
              <a:t>Сосю</a:t>
            </a:r>
            <a:r>
              <a:rPr lang="ru-RU" dirty="0"/>
              <a:t>»</a:t>
            </a:r>
          </a:p>
        </p:txBody>
      </p:sp>
      <p:pic>
        <p:nvPicPr>
          <p:cNvPr id="4" name="Объект 3" descr="Umegawa in Sagami provinc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172" y="1784999"/>
            <a:ext cx="4729655" cy="415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5784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Болото </a:t>
            </a:r>
            <a:r>
              <a:rPr lang="ru-RU" dirty="0" err="1"/>
              <a:t>Кадзикадзава</a:t>
            </a:r>
            <a:r>
              <a:rPr lang="ru-RU" dirty="0"/>
              <a:t> в </a:t>
            </a:r>
            <a:r>
              <a:rPr lang="ru-RU" dirty="0" err="1"/>
              <a:t>Косю</a:t>
            </a:r>
            <a:r>
              <a:rPr lang="ru-RU" dirty="0"/>
              <a:t>»</a:t>
            </a:r>
          </a:p>
        </p:txBody>
      </p:sp>
      <p:pic>
        <p:nvPicPr>
          <p:cNvPr id="4" name="Объект 3" descr="Kajikazawa in Kai provinc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172" y="1805781"/>
            <a:ext cx="472965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2300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Перевал </a:t>
            </a:r>
            <a:r>
              <a:rPr lang="ru-RU" dirty="0" err="1"/>
              <a:t>Мисимагоэ</a:t>
            </a:r>
            <a:r>
              <a:rPr lang="ru-RU" dirty="0"/>
              <a:t> в провинции </a:t>
            </a:r>
            <a:r>
              <a:rPr lang="ru-RU" dirty="0" err="1"/>
              <a:t>Косю</a:t>
            </a:r>
            <a:endParaRPr lang="ru-RU" dirty="0"/>
          </a:p>
        </p:txBody>
      </p:sp>
      <p:pic>
        <p:nvPicPr>
          <p:cNvPr id="4" name="Объект 3" descr="Mishima pass in Kai provinc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172" y="1764218"/>
            <a:ext cx="4729655" cy="419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3243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«Озеро </a:t>
            </a:r>
            <a:r>
              <a:rPr lang="ru-RU" dirty="0" err="1"/>
              <a:t>Сувако</a:t>
            </a:r>
            <a:r>
              <a:rPr lang="ru-RU" dirty="0"/>
              <a:t> в </a:t>
            </a:r>
            <a:r>
              <a:rPr lang="ru-RU" dirty="0" err="1"/>
              <a:t>Синсю</a:t>
            </a:r>
            <a:r>
              <a:rPr lang="ru-RU" dirty="0"/>
              <a:t>»</a:t>
            </a:r>
          </a:p>
        </p:txBody>
      </p:sp>
      <p:pic>
        <p:nvPicPr>
          <p:cNvPr id="4" name="Объект 3" descr="Lake Suwa in the Shinano provinc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0867" y="1600200"/>
            <a:ext cx="52222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0394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«Бухта </a:t>
            </a:r>
            <a:r>
              <a:rPr lang="ru-RU" dirty="0" err="1"/>
              <a:t>Эдзири</a:t>
            </a:r>
            <a:r>
              <a:rPr lang="ru-RU" dirty="0"/>
              <a:t> в провинции </a:t>
            </a:r>
            <a:r>
              <a:rPr lang="ru-RU" dirty="0" err="1"/>
              <a:t>Сунсю</a:t>
            </a:r>
            <a:r>
              <a:rPr lang="ru-RU" dirty="0"/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Ejiri in the Suruga province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8800"/>
            <a:ext cx="7776863" cy="468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0448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«В </a:t>
            </a:r>
            <a:r>
              <a:rPr lang="ru-RU" dirty="0"/>
              <a:t>горах </a:t>
            </a:r>
            <a:r>
              <a:rPr lang="ru-RU" dirty="0" err="1"/>
              <a:t>Тотоми</a:t>
            </a:r>
            <a:r>
              <a:rPr lang="ru-RU" dirty="0"/>
              <a:t>»</a:t>
            </a:r>
          </a:p>
        </p:txBody>
      </p:sp>
      <p:pic>
        <p:nvPicPr>
          <p:cNvPr id="4" name="Объект 3" descr="The Fuji from the mountains of Totomi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172" y="1805781"/>
            <a:ext cx="472965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525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«Деревня </a:t>
            </a:r>
            <a:r>
              <a:rPr lang="ru-RU" dirty="0" err="1"/>
              <a:t>Сэкия</a:t>
            </a:r>
            <a:r>
              <a:rPr lang="ru-RU" dirty="0"/>
              <a:t> на реке </a:t>
            </a:r>
            <a:r>
              <a:rPr lang="ru-RU" dirty="0" err="1"/>
              <a:t>Сумидагава</a:t>
            </a:r>
            <a:r>
              <a:rPr lang="ru-RU" dirty="0"/>
              <a:t>»</a:t>
            </a:r>
          </a:p>
        </p:txBody>
      </p:sp>
      <p:pic>
        <p:nvPicPr>
          <p:cNvPr id="4" name="Объект 3" descr="Village of Sekiya at Sumida river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628800"/>
            <a:ext cx="532859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472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«Вид на гору </a:t>
            </a:r>
            <a:r>
              <a:rPr lang="ru-RU" dirty="0" err="1"/>
              <a:t>Фудзи</a:t>
            </a:r>
            <a:r>
              <a:rPr lang="ru-RU" dirty="0"/>
              <a:t> из развлекательного квартала в </a:t>
            </a:r>
            <a:r>
              <a:rPr lang="ru-RU" dirty="0" err="1"/>
              <a:t>Сэндзю</a:t>
            </a:r>
            <a:r>
              <a:rPr lang="ru-RU" dirty="0"/>
              <a:t>»</a:t>
            </a:r>
          </a:p>
        </p:txBody>
      </p:sp>
      <p:pic>
        <p:nvPicPr>
          <p:cNvPr id="4" name="Объект 3" descr="Nakahara in the Sagami provinc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844824"/>
            <a:ext cx="576064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1351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dirty="0"/>
              <a:t>Вид на </a:t>
            </a:r>
            <a:r>
              <a:rPr lang="ru-RU" dirty="0" err="1"/>
              <a:t>Фудзи</a:t>
            </a:r>
            <a:r>
              <a:rPr lang="ru-RU" dirty="0"/>
              <a:t> с горы </a:t>
            </a:r>
            <a:r>
              <a:rPr lang="ru-RU" dirty="0" err="1"/>
              <a:t>Готэнъяма</a:t>
            </a:r>
            <a:r>
              <a:rPr lang="ru-RU" dirty="0"/>
              <a:t> у реки </a:t>
            </a:r>
            <a:r>
              <a:rPr lang="ru-RU" dirty="0" err="1"/>
              <a:t>Синагава</a:t>
            </a:r>
            <a:endParaRPr lang="ru-RU" dirty="0"/>
          </a:p>
        </p:txBody>
      </p:sp>
      <p:pic>
        <p:nvPicPr>
          <p:cNvPr id="4" name="Объект 3" descr="Tokaido Shinagawa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56792"/>
            <a:ext cx="7560840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7707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«Обратная </a:t>
            </a:r>
            <a:r>
              <a:rPr lang="ru-RU" dirty="0"/>
              <a:t>сторона </a:t>
            </a:r>
            <a:r>
              <a:rPr lang="ru-RU" dirty="0" err="1"/>
              <a:t>Фудзи</a:t>
            </a:r>
            <a:r>
              <a:rPr lang="ru-RU" dirty="0"/>
              <a:t>. Вид со стороны реки </a:t>
            </a:r>
            <a:r>
              <a:rPr lang="ru-RU" dirty="0" err="1"/>
              <a:t>Минобугава</a:t>
            </a:r>
            <a:r>
              <a:rPr lang="ru-RU" dirty="0"/>
              <a:t>»</a:t>
            </a:r>
          </a:p>
        </p:txBody>
      </p:sp>
      <p:pic>
        <p:nvPicPr>
          <p:cNvPr id="4" name="Объект 3" descr="The back of the Fuji from the Minobu river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6720" y="1600200"/>
            <a:ext cx="517055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9246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«Вид </a:t>
            </a:r>
            <a:r>
              <a:rPr lang="ru-RU" dirty="0" err="1"/>
              <a:t>Фудзи</a:t>
            </a:r>
            <a:r>
              <a:rPr lang="ru-RU" dirty="0"/>
              <a:t> от чайных плантаций </a:t>
            </a:r>
            <a:r>
              <a:rPr lang="ru-RU" dirty="0" err="1"/>
              <a:t>Катакура</a:t>
            </a:r>
            <a:r>
              <a:rPr lang="ru-RU" dirty="0"/>
              <a:t> в провинции </a:t>
            </a:r>
            <a:r>
              <a:rPr lang="ru-RU" dirty="0" err="1"/>
              <a:t>Цуруга</a:t>
            </a:r>
            <a:r>
              <a:rPr lang="ru-RU" dirty="0"/>
              <a:t>»</a:t>
            </a:r>
          </a:p>
        </p:txBody>
      </p:sp>
      <p:pic>
        <p:nvPicPr>
          <p:cNvPr id="4" name="Объект 3" descr="The Tea plantation of Katakura in the Suruga provinc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84784"/>
            <a:ext cx="6912768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032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«Вид </a:t>
            </a:r>
            <a:r>
              <a:rPr lang="ru-RU" dirty="0"/>
              <a:t>на </a:t>
            </a:r>
            <a:r>
              <a:rPr lang="ru-RU" dirty="0" err="1"/>
              <a:t>Фудзи</a:t>
            </a:r>
            <a:r>
              <a:rPr lang="ru-RU" dirty="0"/>
              <a:t> из Каная, на дороге </a:t>
            </a:r>
            <a:r>
              <a:rPr lang="ru-RU" dirty="0" err="1"/>
              <a:t>Токайдо</a:t>
            </a:r>
            <a:r>
              <a:rPr lang="ru-RU" dirty="0"/>
              <a:t>»</a:t>
            </a:r>
          </a:p>
        </p:txBody>
      </p:sp>
      <p:pic>
        <p:nvPicPr>
          <p:cNvPr id="4" name="Объект 3" descr="The Fuji from Kanaya on the Tokaido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6720" y="1600200"/>
            <a:ext cx="517055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89242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162</Words>
  <Application>Microsoft Office PowerPoint</Application>
  <PresentationFormat>Экран (4:3)</PresentationFormat>
  <Paragraphs>25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Хокуса́й</vt:lpstr>
      <vt:lpstr>Презентация PowerPoint</vt:lpstr>
      <vt:lpstr>Большая волна в Канагава</vt:lpstr>
      <vt:lpstr>Победный ветер. Ясный день  или «Красная Фудзи»</vt:lpstr>
      <vt:lpstr>«Внезапный дождь под горой»</vt:lpstr>
      <vt:lpstr>«Мост Маннэн в Фукугава»</vt:lpstr>
      <vt:lpstr>«Район Сундай в Эдо»</vt:lpstr>
      <vt:lpstr>«Мост Сэндзю в провинции Мусаси»</vt:lpstr>
      <vt:lpstr>«Горный перевал в Косю»</vt:lpstr>
      <vt:lpstr>«Храм Хонгандзи в Асакуса»</vt:lpstr>
      <vt:lpstr>«Остров Цукудадзима в Буё»</vt:lpstr>
      <vt:lpstr>«Побережье Ситиригахама в Сосю»</vt:lpstr>
      <vt:lpstr>«Местность Умэдзава в Сосю»</vt:lpstr>
      <vt:lpstr>Болото Кадзикадзава в Косю»</vt:lpstr>
      <vt:lpstr>Перевал Мисимагоэ в провинции Косю</vt:lpstr>
      <vt:lpstr>«Озеро Сувако в Синсю»</vt:lpstr>
      <vt:lpstr>«Бухта Эдзири в провинции Сунсю»</vt:lpstr>
      <vt:lpstr>«В горах Тотоми»</vt:lpstr>
      <vt:lpstr>«Деревня Сэкия на реке Сумидагава»</vt:lpstr>
      <vt:lpstr>«Вид на гору Фудзи из развлекательного квартала в Сэндзю»</vt:lpstr>
      <vt:lpstr>Вид на Фудзи с горы Готэнъяма у реки Синагава</vt:lpstr>
      <vt:lpstr>«Обратная сторона Фудзи. Вид со стороны реки Минобугава»</vt:lpstr>
      <vt:lpstr>«Вид Фудзи от чайных плантаций Катакура в провинции Цуруга»</vt:lpstr>
      <vt:lpstr>«Вид на Фудзи из Каная, на дороге Токайдо»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</cp:lastModifiedBy>
  <cp:revision>9</cp:revision>
  <dcterms:modified xsi:type="dcterms:W3CDTF">2014-01-13T09:05:15Z</dcterms:modified>
</cp:coreProperties>
</file>