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sldIdLst>
    <p:sldId id="256" r:id="rId2"/>
    <p:sldId id="258" r:id="rId3"/>
    <p:sldId id="257" r:id="rId4"/>
    <p:sldId id="259" r:id="rId5"/>
    <p:sldId id="260" r:id="rId6"/>
    <p:sldId id="273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1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  <a:srgbClr val="00CC00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>
        <p:scale>
          <a:sx n="81" d="100"/>
          <a:sy n="81" d="100"/>
        </p:scale>
        <p:origin x="-2484" y="-7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85 w 185"/>
                <a:gd name="T5" fmla="*/ 18 h 120"/>
                <a:gd name="T6" fmla="*/ 185 w 185"/>
                <a:gd name="T7" fmla="*/ 36 h 120"/>
                <a:gd name="T8" fmla="*/ 179 w 185"/>
                <a:gd name="T9" fmla="*/ 54 h 120"/>
                <a:gd name="T10" fmla="*/ 161 w 185"/>
                <a:gd name="T11" fmla="*/ 72 h 120"/>
                <a:gd name="T12" fmla="*/ 137 w 185"/>
                <a:gd name="T13" fmla="*/ 96 h 120"/>
                <a:gd name="T14" fmla="*/ 101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5 w 185"/>
                <a:gd name="T29" fmla="*/ 0 h 120"/>
                <a:gd name="T30" fmla="*/ 185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7 w 526"/>
                <a:gd name="T17" fmla="*/ 179 h 275"/>
                <a:gd name="T18" fmla="*/ 209 w 526"/>
                <a:gd name="T19" fmla="*/ 143 h 275"/>
                <a:gd name="T20" fmla="*/ 251 w 526"/>
                <a:gd name="T21" fmla="*/ 120 h 275"/>
                <a:gd name="T22" fmla="*/ 299 w 526"/>
                <a:gd name="T23" fmla="*/ 96 h 275"/>
                <a:gd name="T24" fmla="*/ 394 w 526"/>
                <a:gd name="T25" fmla="*/ 48 h 275"/>
                <a:gd name="T26" fmla="*/ 442 w 526"/>
                <a:gd name="T27" fmla="*/ 30 h 275"/>
                <a:gd name="T28" fmla="*/ 478 w 526"/>
                <a:gd name="T29" fmla="*/ 12 h 275"/>
                <a:gd name="T30" fmla="*/ 502 w 526"/>
                <a:gd name="T31" fmla="*/ 6 h 275"/>
                <a:gd name="T32" fmla="*/ 520 w 526"/>
                <a:gd name="T33" fmla="*/ 0 h 275"/>
                <a:gd name="T34" fmla="*/ 526 w 526"/>
                <a:gd name="T35" fmla="*/ 0 h 275"/>
                <a:gd name="T36" fmla="*/ 520 w 526"/>
                <a:gd name="T37" fmla="*/ 6 h 275"/>
                <a:gd name="T38" fmla="*/ 508 w 526"/>
                <a:gd name="T39" fmla="*/ 12 h 275"/>
                <a:gd name="T40" fmla="*/ 484 w 526"/>
                <a:gd name="T41" fmla="*/ 24 h 275"/>
                <a:gd name="T42" fmla="*/ 460 w 526"/>
                <a:gd name="T43" fmla="*/ 42 h 275"/>
                <a:gd name="T44" fmla="*/ 436 w 526"/>
                <a:gd name="T45" fmla="*/ 54 h 275"/>
                <a:gd name="T46" fmla="*/ 394 w 526"/>
                <a:gd name="T47" fmla="*/ 78 h 275"/>
                <a:gd name="T48" fmla="*/ 340 w 526"/>
                <a:gd name="T49" fmla="*/ 108 h 275"/>
                <a:gd name="T50" fmla="*/ 275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0 w 718"/>
                <a:gd name="T17" fmla="*/ 228 h 306"/>
                <a:gd name="T18" fmla="*/ 126 w 718"/>
                <a:gd name="T19" fmla="*/ 228 h 306"/>
                <a:gd name="T20" fmla="*/ 144 w 718"/>
                <a:gd name="T21" fmla="*/ 222 h 306"/>
                <a:gd name="T22" fmla="*/ 168 w 718"/>
                <a:gd name="T23" fmla="*/ 216 h 306"/>
                <a:gd name="T24" fmla="*/ 198 w 718"/>
                <a:gd name="T25" fmla="*/ 204 h 306"/>
                <a:gd name="T26" fmla="*/ 275 w 718"/>
                <a:gd name="T27" fmla="*/ 180 h 306"/>
                <a:gd name="T28" fmla="*/ 371 w 718"/>
                <a:gd name="T29" fmla="*/ 156 h 306"/>
                <a:gd name="T30" fmla="*/ 461 w 718"/>
                <a:gd name="T31" fmla="*/ 126 h 306"/>
                <a:gd name="T32" fmla="*/ 544 w 718"/>
                <a:gd name="T33" fmla="*/ 102 h 306"/>
                <a:gd name="T34" fmla="*/ 574 w 718"/>
                <a:gd name="T35" fmla="*/ 90 h 306"/>
                <a:gd name="T36" fmla="*/ 604 w 718"/>
                <a:gd name="T37" fmla="*/ 84 h 306"/>
                <a:gd name="T38" fmla="*/ 622 w 718"/>
                <a:gd name="T39" fmla="*/ 78 h 306"/>
                <a:gd name="T40" fmla="*/ 628 w 718"/>
                <a:gd name="T41" fmla="*/ 72 h 306"/>
                <a:gd name="T42" fmla="*/ 634 w 718"/>
                <a:gd name="T43" fmla="*/ 66 h 306"/>
                <a:gd name="T44" fmla="*/ 652 w 718"/>
                <a:gd name="T45" fmla="*/ 60 h 306"/>
                <a:gd name="T46" fmla="*/ 694 w 718"/>
                <a:gd name="T47" fmla="*/ 30 h 306"/>
                <a:gd name="T48" fmla="*/ 712 w 718"/>
                <a:gd name="T49" fmla="*/ 18 h 306"/>
                <a:gd name="T50" fmla="*/ 718 w 718"/>
                <a:gd name="T51" fmla="*/ 6 h 306"/>
                <a:gd name="T52" fmla="*/ 712 w 718"/>
                <a:gd name="T53" fmla="*/ 0 h 306"/>
                <a:gd name="T54" fmla="*/ 688 w 718"/>
                <a:gd name="T55" fmla="*/ 0 h 306"/>
                <a:gd name="T56" fmla="*/ 628 w 718"/>
                <a:gd name="T57" fmla="*/ 0 h 306"/>
                <a:gd name="T58" fmla="*/ 580 w 718"/>
                <a:gd name="T59" fmla="*/ 0 h 306"/>
                <a:gd name="T60" fmla="*/ 544 w 718"/>
                <a:gd name="T61" fmla="*/ 0 h 306"/>
                <a:gd name="T62" fmla="*/ 514 w 718"/>
                <a:gd name="T63" fmla="*/ 18 h 306"/>
                <a:gd name="T64" fmla="*/ 485 w 718"/>
                <a:gd name="T65" fmla="*/ 42 h 306"/>
                <a:gd name="T66" fmla="*/ 467 w 718"/>
                <a:gd name="T67" fmla="*/ 54 h 306"/>
                <a:gd name="T68" fmla="*/ 449 w 718"/>
                <a:gd name="T69" fmla="*/ 60 h 306"/>
                <a:gd name="T70" fmla="*/ 425 w 718"/>
                <a:gd name="T71" fmla="*/ 60 h 306"/>
                <a:gd name="T72" fmla="*/ 389 w 718"/>
                <a:gd name="T73" fmla="*/ 66 h 306"/>
                <a:gd name="T74" fmla="*/ 347 w 718"/>
                <a:gd name="T75" fmla="*/ 84 h 306"/>
                <a:gd name="T76" fmla="*/ 311 w 718"/>
                <a:gd name="T77" fmla="*/ 108 h 306"/>
                <a:gd name="T78" fmla="*/ 287 w 718"/>
                <a:gd name="T79" fmla="*/ 126 h 306"/>
                <a:gd name="T80" fmla="*/ 275 w 718"/>
                <a:gd name="T81" fmla="*/ 132 h 306"/>
                <a:gd name="T82" fmla="*/ 257 w 718"/>
                <a:gd name="T83" fmla="*/ 138 h 306"/>
                <a:gd name="T84" fmla="*/ 221 w 718"/>
                <a:gd name="T85" fmla="*/ 138 h 306"/>
                <a:gd name="T86" fmla="*/ 186 w 718"/>
                <a:gd name="T87" fmla="*/ 138 h 306"/>
                <a:gd name="T88" fmla="*/ 180 w 718"/>
                <a:gd name="T89" fmla="*/ 138 h 306"/>
                <a:gd name="T90" fmla="*/ 174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31 w 2392"/>
                <a:gd name="T1" fmla="*/ 54 h 881"/>
                <a:gd name="T2" fmla="*/ 2189 w 2392"/>
                <a:gd name="T3" fmla="*/ 54 h 881"/>
                <a:gd name="T4" fmla="*/ 2147 w 2392"/>
                <a:gd name="T5" fmla="*/ 66 h 881"/>
                <a:gd name="T6" fmla="*/ 2021 w 2392"/>
                <a:gd name="T7" fmla="*/ 101 h 881"/>
                <a:gd name="T8" fmla="*/ 1956 w 2392"/>
                <a:gd name="T9" fmla="*/ 119 h 881"/>
                <a:gd name="T10" fmla="*/ 1860 w 2392"/>
                <a:gd name="T11" fmla="*/ 167 h 881"/>
                <a:gd name="T12" fmla="*/ 1836 w 2392"/>
                <a:gd name="T13" fmla="*/ 245 h 881"/>
                <a:gd name="T14" fmla="*/ 1842 w 2392"/>
                <a:gd name="T15" fmla="*/ 305 h 881"/>
                <a:gd name="T16" fmla="*/ 1758 w 2392"/>
                <a:gd name="T17" fmla="*/ 317 h 881"/>
                <a:gd name="T18" fmla="*/ 1597 w 2392"/>
                <a:gd name="T19" fmla="*/ 263 h 881"/>
                <a:gd name="T20" fmla="*/ 1507 w 2392"/>
                <a:gd name="T21" fmla="*/ 257 h 881"/>
                <a:gd name="T22" fmla="*/ 1399 w 2392"/>
                <a:gd name="T23" fmla="*/ 311 h 881"/>
                <a:gd name="T24" fmla="*/ 1334 w 2392"/>
                <a:gd name="T25" fmla="*/ 353 h 881"/>
                <a:gd name="T26" fmla="*/ 1310 w 2392"/>
                <a:gd name="T27" fmla="*/ 359 h 881"/>
                <a:gd name="T28" fmla="*/ 1214 w 2392"/>
                <a:gd name="T29" fmla="*/ 371 h 881"/>
                <a:gd name="T30" fmla="*/ 1160 w 2392"/>
                <a:gd name="T31" fmla="*/ 365 h 881"/>
                <a:gd name="T32" fmla="*/ 1053 w 2392"/>
                <a:gd name="T33" fmla="*/ 371 h 881"/>
                <a:gd name="T34" fmla="*/ 957 w 2392"/>
                <a:gd name="T35" fmla="*/ 383 h 881"/>
                <a:gd name="T36" fmla="*/ 921 w 2392"/>
                <a:gd name="T37" fmla="*/ 401 h 881"/>
                <a:gd name="T38" fmla="*/ 819 w 2392"/>
                <a:gd name="T39" fmla="*/ 419 h 881"/>
                <a:gd name="T40" fmla="*/ 778 w 2392"/>
                <a:gd name="T41" fmla="*/ 419 h 881"/>
                <a:gd name="T42" fmla="*/ 664 w 2392"/>
                <a:gd name="T43" fmla="*/ 437 h 881"/>
                <a:gd name="T44" fmla="*/ 598 w 2392"/>
                <a:gd name="T45" fmla="*/ 473 h 881"/>
                <a:gd name="T46" fmla="*/ 503 w 2392"/>
                <a:gd name="T47" fmla="*/ 467 h 881"/>
                <a:gd name="T48" fmla="*/ 431 w 2392"/>
                <a:gd name="T49" fmla="*/ 491 h 881"/>
                <a:gd name="T50" fmla="*/ 413 w 2392"/>
                <a:gd name="T51" fmla="*/ 539 h 881"/>
                <a:gd name="T52" fmla="*/ 347 w 2392"/>
                <a:gd name="T53" fmla="*/ 569 h 881"/>
                <a:gd name="T54" fmla="*/ 222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3 w 2392"/>
                <a:gd name="T65" fmla="*/ 653 h 881"/>
                <a:gd name="T66" fmla="*/ 473 w 2392"/>
                <a:gd name="T67" fmla="*/ 569 h 881"/>
                <a:gd name="T68" fmla="*/ 568 w 2392"/>
                <a:gd name="T69" fmla="*/ 521 h 881"/>
                <a:gd name="T70" fmla="*/ 646 w 2392"/>
                <a:gd name="T71" fmla="*/ 515 h 881"/>
                <a:gd name="T72" fmla="*/ 873 w 2392"/>
                <a:gd name="T73" fmla="*/ 461 h 881"/>
                <a:gd name="T74" fmla="*/ 1148 w 2392"/>
                <a:gd name="T75" fmla="*/ 425 h 881"/>
                <a:gd name="T76" fmla="*/ 1292 w 2392"/>
                <a:gd name="T77" fmla="*/ 461 h 881"/>
                <a:gd name="T78" fmla="*/ 1417 w 2392"/>
                <a:gd name="T79" fmla="*/ 533 h 881"/>
                <a:gd name="T80" fmla="*/ 1435 w 2392"/>
                <a:gd name="T81" fmla="*/ 617 h 881"/>
                <a:gd name="T82" fmla="*/ 1376 w 2392"/>
                <a:gd name="T83" fmla="*/ 653 h 881"/>
                <a:gd name="T84" fmla="*/ 1226 w 2392"/>
                <a:gd name="T85" fmla="*/ 701 h 881"/>
                <a:gd name="T86" fmla="*/ 1112 w 2392"/>
                <a:gd name="T87" fmla="*/ 755 h 881"/>
                <a:gd name="T88" fmla="*/ 1065 w 2392"/>
                <a:gd name="T89" fmla="*/ 809 h 881"/>
                <a:gd name="T90" fmla="*/ 1077 w 2392"/>
                <a:gd name="T91" fmla="*/ 869 h 881"/>
                <a:gd name="T92" fmla="*/ 1106 w 2392"/>
                <a:gd name="T93" fmla="*/ 881 h 881"/>
                <a:gd name="T94" fmla="*/ 1208 w 2392"/>
                <a:gd name="T95" fmla="*/ 869 h 881"/>
                <a:gd name="T96" fmla="*/ 1388 w 2392"/>
                <a:gd name="T97" fmla="*/ 857 h 881"/>
                <a:gd name="T98" fmla="*/ 1441 w 2392"/>
                <a:gd name="T99" fmla="*/ 851 h 881"/>
                <a:gd name="T100" fmla="*/ 1483 w 2392"/>
                <a:gd name="T101" fmla="*/ 833 h 881"/>
                <a:gd name="T102" fmla="*/ 1675 w 2392"/>
                <a:gd name="T103" fmla="*/ 743 h 881"/>
                <a:gd name="T104" fmla="*/ 1806 w 2392"/>
                <a:gd name="T105" fmla="*/ 689 h 881"/>
                <a:gd name="T106" fmla="*/ 1884 w 2392"/>
                <a:gd name="T107" fmla="*/ 581 h 881"/>
                <a:gd name="T108" fmla="*/ 2039 w 2392"/>
                <a:gd name="T109" fmla="*/ 389 h 881"/>
                <a:gd name="T110" fmla="*/ 2207 w 2392"/>
                <a:gd name="T111" fmla="*/ 269 h 881"/>
                <a:gd name="T112" fmla="*/ 2249 w 2392"/>
                <a:gd name="T113" fmla="*/ 239 h 881"/>
                <a:gd name="T114" fmla="*/ 2392 w 2392"/>
                <a:gd name="T115" fmla="*/ 0 h 881"/>
                <a:gd name="T116" fmla="*/ 2302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3506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3507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87714-1405-4465-B95C-4DD654CB72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145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2FDB7-EFDD-4FAD-8D19-2A69C25A85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530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4D197-2A08-49C9-88DC-E7848941B8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921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14481-0DEE-46AE-98A7-A841DA8D8F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94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A964A-6B16-4168-ADBB-79F5A3A98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06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47414-ED17-4AF9-A096-090E0440A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447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B3DBB-4345-4CD0-86B8-5C51BE5883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35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73AD6-BB1B-40A9-840C-2F9354418D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62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0F4AE-86BD-4865-81FA-9AC878BBAF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32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956D2-8B3E-4302-A03E-439EE2ED0E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71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C7842-AC4D-4669-9AC1-F99F9D2275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77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62467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470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85 w 185"/>
                <a:gd name="T5" fmla="*/ 18 h 120"/>
                <a:gd name="T6" fmla="*/ 185 w 185"/>
                <a:gd name="T7" fmla="*/ 36 h 120"/>
                <a:gd name="T8" fmla="*/ 179 w 185"/>
                <a:gd name="T9" fmla="*/ 54 h 120"/>
                <a:gd name="T10" fmla="*/ 161 w 185"/>
                <a:gd name="T11" fmla="*/ 72 h 120"/>
                <a:gd name="T12" fmla="*/ 137 w 185"/>
                <a:gd name="T13" fmla="*/ 96 h 120"/>
                <a:gd name="T14" fmla="*/ 101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5 w 185"/>
                <a:gd name="T29" fmla="*/ 0 h 120"/>
                <a:gd name="T30" fmla="*/ 185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7 w 526"/>
                <a:gd name="T17" fmla="*/ 179 h 275"/>
                <a:gd name="T18" fmla="*/ 209 w 526"/>
                <a:gd name="T19" fmla="*/ 143 h 275"/>
                <a:gd name="T20" fmla="*/ 251 w 526"/>
                <a:gd name="T21" fmla="*/ 120 h 275"/>
                <a:gd name="T22" fmla="*/ 299 w 526"/>
                <a:gd name="T23" fmla="*/ 96 h 275"/>
                <a:gd name="T24" fmla="*/ 394 w 526"/>
                <a:gd name="T25" fmla="*/ 48 h 275"/>
                <a:gd name="T26" fmla="*/ 442 w 526"/>
                <a:gd name="T27" fmla="*/ 30 h 275"/>
                <a:gd name="T28" fmla="*/ 478 w 526"/>
                <a:gd name="T29" fmla="*/ 12 h 275"/>
                <a:gd name="T30" fmla="*/ 502 w 526"/>
                <a:gd name="T31" fmla="*/ 6 h 275"/>
                <a:gd name="T32" fmla="*/ 520 w 526"/>
                <a:gd name="T33" fmla="*/ 0 h 275"/>
                <a:gd name="T34" fmla="*/ 526 w 526"/>
                <a:gd name="T35" fmla="*/ 0 h 275"/>
                <a:gd name="T36" fmla="*/ 520 w 526"/>
                <a:gd name="T37" fmla="*/ 6 h 275"/>
                <a:gd name="T38" fmla="*/ 508 w 526"/>
                <a:gd name="T39" fmla="*/ 12 h 275"/>
                <a:gd name="T40" fmla="*/ 484 w 526"/>
                <a:gd name="T41" fmla="*/ 24 h 275"/>
                <a:gd name="T42" fmla="*/ 460 w 526"/>
                <a:gd name="T43" fmla="*/ 42 h 275"/>
                <a:gd name="T44" fmla="*/ 436 w 526"/>
                <a:gd name="T45" fmla="*/ 54 h 275"/>
                <a:gd name="T46" fmla="*/ 394 w 526"/>
                <a:gd name="T47" fmla="*/ 78 h 275"/>
                <a:gd name="T48" fmla="*/ 340 w 526"/>
                <a:gd name="T49" fmla="*/ 108 h 275"/>
                <a:gd name="T50" fmla="*/ 275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0 w 718"/>
                <a:gd name="T17" fmla="*/ 228 h 306"/>
                <a:gd name="T18" fmla="*/ 126 w 718"/>
                <a:gd name="T19" fmla="*/ 228 h 306"/>
                <a:gd name="T20" fmla="*/ 144 w 718"/>
                <a:gd name="T21" fmla="*/ 222 h 306"/>
                <a:gd name="T22" fmla="*/ 168 w 718"/>
                <a:gd name="T23" fmla="*/ 216 h 306"/>
                <a:gd name="T24" fmla="*/ 198 w 718"/>
                <a:gd name="T25" fmla="*/ 204 h 306"/>
                <a:gd name="T26" fmla="*/ 275 w 718"/>
                <a:gd name="T27" fmla="*/ 180 h 306"/>
                <a:gd name="T28" fmla="*/ 371 w 718"/>
                <a:gd name="T29" fmla="*/ 156 h 306"/>
                <a:gd name="T30" fmla="*/ 461 w 718"/>
                <a:gd name="T31" fmla="*/ 126 h 306"/>
                <a:gd name="T32" fmla="*/ 544 w 718"/>
                <a:gd name="T33" fmla="*/ 102 h 306"/>
                <a:gd name="T34" fmla="*/ 574 w 718"/>
                <a:gd name="T35" fmla="*/ 90 h 306"/>
                <a:gd name="T36" fmla="*/ 604 w 718"/>
                <a:gd name="T37" fmla="*/ 84 h 306"/>
                <a:gd name="T38" fmla="*/ 622 w 718"/>
                <a:gd name="T39" fmla="*/ 78 h 306"/>
                <a:gd name="T40" fmla="*/ 628 w 718"/>
                <a:gd name="T41" fmla="*/ 72 h 306"/>
                <a:gd name="T42" fmla="*/ 634 w 718"/>
                <a:gd name="T43" fmla="*/ 66 h 306"/>
                <a:gd name="T44" fmla="*/ 652 w 718"/>
                <a:gd name="T45" fmla="*/ 60 h 306"/>
                <a:gd name="T46" fmla="*/ 694 w 718"/>
                <a:gd name="T47" fmla="*/ 30 h 306"/>
                <a:gd name="T48" fmla="*/ 712 w 718"/>
                <a:gd name="T49" fmla="*/ 18 h 306"/>
                <a:gd name="T50" fmla="*/ 718 w 718"/>
                <a:gd name="T51" fmla="*/ 6 h 306"/>
                <a:gd name="T52" fmla="*/ 712 w 718"/>
                <a:gd name="T53" fmla="*/ 0 h 306"/>
                <a:gd name="T54" fmla="*/ 688 w 718"/>
                <a:gd name="T55" fmla="*/ 0 h 306"/>
                <a:gd name="T56" fmla="*/ 628 w 718"/>
                <a:gd name="T57" fmla="*/ 0 h 306"/>
                <a:gd name="T58" fmla="*/ 580 w 718"/>
                <a:gd name="T59" fmla="*/ 0 h 306"/>
                <a:gd name="T60" fmla="*/ 544 w 718"/>
                <a:gd name="T61" fmla="*/ 0 h 306"/>
                <a:gd name="T62" fmla="*/ 514 w 718"/>
                <a:gd name="T63" fmla="*/ 18 h 306"/>
                <a:gd name="T64" fmla="*/ 485 w 718"/>
                <a:gd name="T65" fmla="*/ 42 h 306"/>
                <a:gd name="T66" fmla="*/ 467 w 718"/>
                <a:gd name="T67" fmla="*/ 54 h 306"/>
                <a:gd name="T68" fmla="*/ 449 w 718"/>
                <a:gd name="T69" fmla="*/ 60 h 306"/>
                <a:gd name="T70" fmla="*/ 425 w 718"/>
                <a:gd name="T71" fmla="*/ 60 h 306"/>
                <a:gd name="T72" fmla="*/ 389 w 718"/>
                <a:gd name="T73" fmla="*/ 66 h 306"/>
                <a:gd name="T74" fmla="*/ 347 w 718"/>
                <a:gd name="T75" fmla="*/ 84 h 306"/>
                <a:gd name="T76" fmla="*/ 311 w 718"/>
                <a:gd name="T77" fmla="*/ 108 h 306"/>
                <a:gd name="T78" fmla="*/ 287 w 718"/>
                <a:gd name="T79" fmla="*/ 126 h 306"/>
                <a:gd name="T80" fmla="*/ 275 w 718"/>
                <a:gd name="T81" fmla="*/ 132 h 306"/>
                <a:gd name="T82" fmla="*/ 257 w 718"/>
                <a:gd name="T83" fmla="*/ 138 h 306"/>
                <a:gd name="T84" fmla="*/ 221 w 718"/>
                <a:gd name="T85" fmla="*/ 138 h 306"/>
                <a:gd name="T86" fmla="*/ 186 w 718"/>
                <a:gd name="T87" fmla="*/ 138 h 306"/>
                <a:gd name="T88" fmla="*/ 180 w 718"/>
                <a:gd name="T89" fmla="*/ 138 h 306"/>
                <a:gd name="T90" fmla="*/ 174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31 w 2392"/>
                <a:gd name="T1" fmla="*/ 54 h 881"/>
                <a:gd name="T2" fmla="*/ 2189 w 2392"/>
                <a:gd name="T3" fmla="*/ 54 h 881"/>
                <a:gd name="T4" fmla="*/ 2147 w 2392"/>
                <a:gd name="T5" fmla="*/ 66 h 881"/>
                <a:gd name="T6" fmla="*/ 2021 w 2392"/>
                <a:gd name="T7" fmla="*/ 101 h 881"/>
                <a:gd name="T8" fmla="*/ 1956 w 2392"/>
                <a:gd name="T9" fmla="*/ 119 h 881"/>
                <a:gd name="T10" fmla="*/ 1860 w 2392"/>
                <a:gd name="T11" fmla="*/ 167 h 881"/>
                <a:gd name="T12" fmla="*/ 1836 w 2392"/>
                <a:gd name="T13" fmla="*/ 245 h 881"/>
                <a:gd name="T14" fmla="*/ 1842 w 2392"/>
                <a:gd name="T15" fmla="*/ 305 h 881"/>
                <a:gd name="T16" fmla="*/ 1758 w 2392"/>
                <a:gd name="T17" fmla="*/ 317 h 881"/>
                <a:gd name="T18" fmla="*/ 1597 w 2392"/>
                <a:gd name="T19" fmla="*/ 263 h 881"/>
                <a:gd name="T20" fmla="*/ 1507 w 2392"/>
                <a:gd name="T21" fmla="*/ 257 h 881"/>
                <a:gd name="T22" fmla="*/ 1399 w 2392"/>
                <a:gd name="T23" fmla="*/ 311 h 881"/>
                <a:gd name="T24" fmla="*/ 1334 w 2392"/>
                <a:gd name="T25" fmla="*/ 353 h 881"/>
                <a:gd name="T26" fmla="*/ 1310 w 2392"/>
                <a:gd name="T27" fmla="*/ 359 h 881"/>
                <a:gd name="T28" fmla="*/ 1214 w 2392"/>
                <a:gd name="T29" fmla="*/ 371 h 881"/>
                <a:gd name="T30" fmla="*/ 1160 w 2392"/>
                <a:gd name="T31" fmla="*/ 365 h 881"/>
                <a:gd name="T32" fmla="*/ 1053 w 2392"/>
                <a:gd name="T33" fmla="*/ 371 h 881"/>
                <a:gd name="T34" fmla="*/ 957 w 2392"/>
                <a:gd name="T35" fmla="*/ 383 h 881"/>
                <a:gd name="T36" fmla="*/ 921 w 2392"/>
                <a:gd name="T37" fmla="*/ 401 h 881"/>
                <a:gd name="T38" fmla="*/ 819 w 2392"/>
                <a:gd name="T39" fmla="*/ 419 h 881"/>
                <a:gd name="T40" fmla="*/ 778 w 2392"/>
                <a:gd name="T41" fmla="*/ 419 h 881"/>
                <a:gd name="T42" fmla="*/ 664 w 2392"/>
                <a:gd name="T43" fmla="*/ 437 h 881"/>
                <a:gd name="T44" fmla="*/ 598 w 2392"/>
                <a:gd name="T45" fmla="*/ 473 h 881"/>
                <a:gd name="T46" fmla="*/ 503 w 2392"/>
                <a:gd name="T47" fmla="*/ 467 h 881"/>
                <a:gd name="T48" fmla="*/ 431 w 2392"/>
                <a:gd name="T49" fmla="*/ 491 h 881"/>
                <a:gd name="T50" fmla="*/ 413 w 2392"/>
                <a:gd name="T51" fmla="*/ 539 h 881"/>
                <a:gd name="T52" fmla="*/ 347 w 2392"/>
                <a:gd name="T53" fmla="*/ 569 h 881"/>
                <a:gd name="T54" fmla="*/ 222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3 w 2392"/>
                <a:gd name="T65" fmla="*/ 653 h 881"/>
                <a:gd name="T66" fmla="*/ 473 w 2392"/>
                <a:gd name="T67" fmla="*/ 569 h 881"/>
                <a:gd name="T68" fmla="*/ 568 w 2392"/>
                <a:gd name="T69" fmla="*/ 521 h 881"/>
                <a:gd name="T70" fmla="*/ 646 w 2392"/>
                <a:gd name="T71" fmla="*/ 515 h 881"/>
                <a:gd name="T72" fmla="*/ 873 w 2392"/>
                <a:gd name="T73" fmla="*/ 461 h 881"/>
                <a:gd name="T74" fmla="*/ 1148 w 2392"/>
                <a:gd name="T75" fmla="*/ 425 h 881"/>
                <a:gd name="T76" fmla="*/ 1292 w 2392"/>
                <a:gd name="T77" fmla="*/ 461 h 881"/>
                <a:gd name="T78" fmla="*/ 1417 w 2392"/>
                <a:gd name="T79" fmla="*/ 533 h 881"/>
                <a:gd name="T80" fmla="*/ 1435 w 2392"/>
                <a:gd name="T81" fmla="*/ 617 h 881"/>
                <a:gd name="T82" fmla="*/ 1376 w 2392"/>
                <a:gd name="T83" fmla="*/ 653 h 881"/>
                <a:gd name="T84" fmla="*/ 1226 w 2392"/>
                <a:gd name="T85" fmla="*/ 701 h 881"/>
                <a:gd name="T86" fmla="*/ 1112 w 2392"/>
                <a:gd name="T87" fmla="*/ 755 h 881"/>
                <a:gd name="T88" fmla="*/ 1065 w 2392"/>
                <a:gd name="T89" fmla="*/ 809 h 881"/>
                <a:gd name="T90" fmla="*/ 1077 w 2392"/>
                <a:gd name="T91" fmla="*/ 869 h 881"/>
                <a:gd name="T92" fmla="*/ 1106 w 2392"/>
                <a:gd name="T93" fmla="*/ 881 h 881"/>
                <a:gd name="T94" fmla="*/ 1208 w 2392"/>
                <a:gd name="T95" fmla="*/ 869 h 881"/>
                <a:gd name="T96" fmla="*/ 1388 w 2392"/>
                <a:gd name="T97" fmla="*/ 857 h 881"/>
                <a:gd name="T98" fmla="*/ 1441 w 2392"/>
                <a:gd name="T99" fmla="*/ 851 h 881"/>
                <a:gd name="T100" fmla="*/ 1483 w 2392"/>
                <a:gd name="T101" fmla="*/ 833 h 881"/>
                <a:gd name="T102" fmla="*/ 1675 w 2392"/>
                <a:gd name="T103" fmla="*/ 743 h 881"/>
                <a:gd name="T104" fmla="*/ 1806 w 2392"/>
                <a:gd name="T105" fmla="*/ 689 h 881"/>
                <a:gd name="T106" fmla="*/ 1884 w 2392"/>
                <a:gd name="T107" fmla="*/ 581 h 881"/>
                <a:gd name="T108" fmla="*/ 2039 w 2392"/>
                <a:gd name="T109" fmla="*/ 389 h 881"/>
                <a:gd name="T110" fmla="*/ 2207 w 2392"/>
                <a:gd name="T111" fmla="*/ 269 h 881"/>
                <a:gd name="T112" fmla="*/ 2249 w 2392"/>
                <a:gd name="T113" fmla="*/ 239 h 881"/>
                <a:gd name="T114" fmla="*/ 2392 w 2392"/>
                <a:gd name="T115" fmla="*/ 0 h 881"/>
                <a:gd name="T116" fmla="*/ 2302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476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478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2479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2480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248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83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2484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2485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3F74414-7766-4659-A404-C3FC290466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248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4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CC66"/>
            </a:gs>
            <a:gs pos="100000">
              <a:srgbClr val="99CC00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27088" y="1989138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0" i="1" smtClean="0"/>
              <a:t>По страницам великой </a:t>
            </a:r>
            <a:r>
              <a:rPr lang="en-US" sz="4800" b="0" i="1" smtClean="0"/>
              <a:t>  </a:t>
            </a:r>
            <a:r>
              <a:rPr lang="ru-RU" sz="4800" b="0" i="1" smtClean="0"/>
              <a:t>жизни. Л.Н.Толстой человек, мыслитель, писатель.</a:t>
            </a:r>
            <a:br>
              <a:rPr lang="ru-RU" sz="4800" b="0" i="1" smtClean="0"/>
            </a:br>
            <a:r>
              <a:rPr lang="ru-RU" sz="4800" b="0" i="1" smtClean="0"/>
              <a:t>(1828-1910)</a:t>
            </a:r>
          </a:p>
        </p:txBody>
      </p:sp>
      <p:pic>
        <p:nvPicPr>
          <p:cNvPr id="3075" name="Picture 4" descr="trava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683569" y="1556787"/>
            <a:ext cx="792227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4400" b="1" i="1" dirty="0" smtClean="0">
                <a:latin typeface="Arial" charset="0"/>
              </a:rPr>
              <a:t>Лев </a:t>
            </a:r>
            <a:r>
              <a:rPr lang="ru-RU" altLang="ru-RU" sz="4400" b="1" i="1" dirty="0">
                <a:latin typeface="Arial" charset="0"/>
              </a:rPr>
              <a:t>Николаевич Толстой –  писатель, мыслитель, </a:t>
            </a:r>
            <a:r>
              <a:rPr lang="ru-RU" altLang="ru-RU" sz="4400" b="1" i="1" dirty="0" smtClean="0">
                <a:latin typeface="Arial" charset="0"/>
              </a:rPr>
              <a:t>человек</a:t>
            </a:r>
            <a:endParaRPr lang="ru-RU" altLang="ru-RU" sz="4400" b="1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портр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9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6351911" y="2132856"/>
            <a:ext cx="24479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 i="1" dirty="0">
                <a:latin typeface="Arial" charset="0"/>
              </a:rPr>
              <a:t>Лев Толстой – писатель, человек, </a:t>
            </a:r>
            <a:r>
              <a:rPr lang="ru-RU" altLang="ru-RU" sz="2400" b="1" i="1" dirty="0" smtClean="0">
                <a:latin typeface="Arial" charset="0"/>
              </a:rPr>
              <a:t>мыслитель</a:t>
            </a:r>
            <a:endParaRPr lang="ru-RU" altLang="ru-RU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39750" y="451124"/>
            <a:ext cx="8064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i="1" dirty="0">
                <a:latin typeface="Arial" charset="0"/>
              </a:rPr>
              <a:t>Лев Николаевич родился и провел детство в Ясной </a:t>
            </a:r>
            <a:r>
              <a:rPr lang="ru-RU" altLang="ru-RU" sz="2000" b="1" i="1" dirty="0" smtClean="0">
                <a:latin typeface="Arial" charset="0"/>
              </a:rPr>
              <a:t>Поляне</a:t>
            </a:r>
            <a:endParaRPr lang="ru-RU" altLang="ru-RU" sz="2000" b="1" i="1" dirty="0">
              <a:latin typeface="Arial" charset="0"/>
            </a:endParaRPr>
          </a:p>
        </p:txBody>
      </p:sp>
      <p:pic>
        <p:nvPicPr>
          <p:cNvPr id="5123" name="Picture 5" descr="дом толс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68413"/>
            <a:ext cx="8135938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468313" y="476672"/>
            <a:ext cx="8280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 i="1" dirty="0">
                <a:latin typeface="Arial" charset="0"/>
              </a:rPr>
              <a:t>По рождению и воспитанию </a:t>
            </a:r>
            <a:r>
              <a:rPr lang="ru-RU" altLang="ru-RU" b="1" i="1" dirty="0" err="1" smtClean="0">
                <a:latin typeface="Arial" charset="0"/>
              </a:rPr>
              <a:t>Л.Н.Толстой</a:t>
            </a:r>
            <a:r>
              <a:rPr lang="ru-RU" altLang="ru-RU" b="1" i="1" dirty="0" smtClean="0">
                <a:latin typeface="Arial" charset="0"/>
              </a:rPr>
              <a:t> принадлежал</a:t>
            </a:r>
            <a:br>
              <a:rPr lang="ru-RU" altLang="ru-RU" b="1" i="1" dirty="0" smtClean="0">
                <a:latin typeface="Arial" charset="0"/>
              </a:rPr>
            </a:br>
            <a:r>
              <a:rPr lang="ru-RU" altLang="ru-RU" b="1" i="1" dirty="0" smtClean="0">
                <a:latin typeface="Arial" charset="0"/>
              </a:rPr>
              <a:t>к </a:t>
            </a:r>
            <a:r>
              <a:rPr lang="ru-RU" altLang="ru-RU" b="1" i="1" dirty="0">
                <a:latin typeface="Arial" charset="0"/>
              </a:rPr>
              <a:t>высшей помещичьей знати </a:t>
            </a:r>
            <a:r>
              <a:rPr lang="ru-RU" altLang="ru-RU" b="1" i="1" dirty="0" smtClean="0">
                <a:latin typeface="Arial" charset="0"/>
              </a:rPr>
              <a:t>России</a:t>
            </a:r>
            <a:endParaRPr lang="ru-RU" altLang="ru-RU" b="1" i="1" dirty="0">
              <a:latin typeface="Arial" charset="0"/>
            </a:endParaRPr>
          </a:p>
        </p:txBody>
      </p:sp>
      <p:pic>
        <p:nvPicPr>
          <p:cNvPr id="6147" name="Picture 5" descr="родител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1343248"/>
            <a:ext cx="635000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755724" y="5942607"/>
            <a:ext cx="7632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 dirty="0" smtClean="0">
                <a:latin typeface="Arial" charset="0"/>
              </a:rPr>
              <a:t>  Мария </a:t>
            </a:r>
            <a:r>
              <a:rPr lang="ru-RU" altLang="ru-RU" b="1" i="1" dirty="0">
                <a:latin typeface="Arial" charset="0"/>
              </a:rPr>
              <a:t>Николаевна </a:t>
            </a:r>
            <a:r>
              <a:rPr lang="ru-RU" altLang="ru-RU" b="1" i="1" dirty="0" smtClean="0">
                <a:latin typeface="Arial" charset="0"/>
              </a:rPr>
              <a:t>Волконская    Николай </a:t>
            </a:r>
            <a:r>
              <a:rPr lang="ru-RU" altLang="ru-RU" b="1" i="1" dirty="0">
                <a:latin typeface="Arial" charset="0"/>
              </a:rPr>
              <a:t>Ильич Толстой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Казань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32" y="521295"/>
            <a:ext cx="6337300" cy="578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6876256" y="1801847"/>
            <a:ext cx="180022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 dirty="0" smtClean="0">
                <a:latin typeface="Arial" charset="0"/>
              </a:rPr>
              <a:t>Толстому было </a:t>
            </a:r>
            <a:r>
              <a:rPr lang="ru-RU" altLang="ru-RU" b="1" i="1" dirty="0">
                <a:latin typeface="Arial" charset="0"/>
              </a:rPr>
              <a:t>10 </a:t>
            </a:r>
            <a:r>
              <a:rPr lang="ru-RU" altLang="ru-RU" b="1" i="1" dirty="0" smtClean="0">
                <a:latin typeface="Arial" charset="0"/>
              </a:rPr>
              <a:t>лет, когда детей отправили в КАЗАНЬ</a:t>
            </a:r>
            <a:r>
              <a:rPr lang="ru-RU" altLang="ru-RU" b="1" i="1" dirty="0">
                <a:latin typeface="Arial" charset="0"/>
              </a:rPr>
              <a:t>, </a:t>
            </a:r>
            <a:r>
              <a:rPr lang="ru-RU" altLang="ru-RU" b="1" i="1" dirty="0" smtClean="0">
                <a:latin typeface="Arial" charset="0"/>
              </a:rPr>
              <a:t>где жила </a:t>
            </a:r>
            <a:r>
              <a:rPr lang="ru-RU" altLang="ru-RU" b="1" i="1" dirty="0">
                <a:latin typeface="Arial" charset="0"/>
              </a:rPr>
              <a:t>их </a:t>
            </a:r>
            <a:r>
              <a:rPr lang="ru-RU" altLang="ru-RU" b="1" i="1" dirty="0" smtClean="0">
                <a:latin typeface="Arial" charset="0"/>
              </a:rPr>
              <a:t>новая опекунша </a:t>
            </a:r>
            <a:r>
              <a:rPr lang="ru-RU" altLang="ru-RU" b="1" i="1" dirty="0">
                <a:latin typeface="Arial" charset="0"/>
              </a:rPr>
              <a:t>– </a:t>
            </a:r>
            <a:r>
              <a:rPr lang="ru-RU" altLang="ru-RU" b="1" i="1" dirty="0" smtClean="0">
                <a:latin typeface="Arial" charset="0"/>
              </a:rPr>
              <a:t>Пелагея </a:t>
            </a:r>
            <a:r>
              <a:rPr lang="ru-RU" altLang="ru-RU" b="1" i="1" dirty="0">
                <a:latin typeface="Arial" charset="0"/>
              </a:rPr>
              <a:t>Ильинична </a:t>
            </a:r>
            <a:r>
              <a:rPr lang="ru-RU" altLang="ru-RU" b="1" i="1" dirty="0" smtClean="0">
                <a:latin typeface="Arial" charset="0"/>
              </a:rPr>
              <a:t>Юшкова</a:t>
            </a:r>
            <a:endParaRPr lang="ru-RU" altLang="ru-RU" b="1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19 век-Казан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412875"/>
            <a:ext cx="65532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574675" y="655861"/>
            <a:ext cx="7921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i="1" dirty="0">
                <a:latin typeface="Arial" charset="0"/>
              </a:rPr>
              <a:t>Город Казань. 19 </a:t>
            </a:r>
            <a:r>
              <a:rPr lang="ru-RU" altLang="ru-RU" sz="2000" b="1" i="1" dirty="0" smtClean="0">
                <a:latin typeface="Arial" charset="0"/>
              </a:rPr>
              <a:t>век</a:t>
            </a:r>
            <a:endParaRPr lang="ru-RU" altLang="ru-RU" sz="2000" b="1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униве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268760"/>
            <a:ext cx="741045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716757" y="332656"/>
            <a:ext cx="7777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 i="1" dirty="0">
                <a:latin typeface="Arial" charset="0"/>
              </a:rPr>
              <a:t>Два года юный Толстой </a:t>
            </a:r>
            <a:r>
              <a:rPr lang="ru-RU" altLang="ru-RU" b="1" i="1" dirty="0" smtClean="0">
                <a:latin typeface="Arial" charset="0"/>
              </a:rPr>
              <a:t>готовился к</a:t>
            </a:r>
            <a:br>
              <a:rPr lang="ru-RU" altLang="ru-RU" b="1" i="1" dirty="0" smtClean="0">
                <a:latin typeface="Arial" charset="0"/>
              </a:rPr>
            </a:br>
            <a:r>
              <a:rPr lang="ru-RU" altLang="ru-RU" b="1" i="1" dirty="0" smtClean="0">
                <a:latin typeface="Arial" charset="0"/>
              </a:rPr>
              <a:t>поступлению </a:t>
            </a:r>
            <a:r>
              <a:rPr lang="ru-RU" altLang="ru-RU" b="1" i="1" dirty="0">
                <a:latin typeface="Arial" charset="0"/>
              </a:rPr>
              <a:t>в Казанский университет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любимая скамья в я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64579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682823" y="692150"/>
            <a:ext cx="79216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 i="1" dirty="0">
                <a:latin typeface="Arial" charset="0"/>
              </a:rPr>
              <a:t>В 1847 году приехал в Ясную Поляну</a:t>
            </a:r>
            <a:r>
              <a:rPr lang="ru-RU" altLang="ru-RU" b="1" i="1" dirty="0" smtClean="0">
                <a:latin typeface="Arial" charset="0"/>
              </a:rPr>
              <a:t>,</a:t>
            </a:r>
            <a:br>
              <a:rPr lang="ru-RU" altLang="ru-RU" b="1" i="1" dirty="0" smtClean="0">
                <a:latin typeface="Arial" charset="0"/>
              </a:rPr>
            </a:br>
            <a:r>
              <a:rPr lang="ru-RU" altLang="ru-RU" b="1" i="1" dirty="0" smtClean="0">
                <a:latin typeface="Arial" charset="0"/>
              </a:rPr>
              <a:t>хотел </a:t>
            </a:r>
            <a:r>
              <a:rPr lang="ru-RU" altLang="ru-RU" b="1" i="1" dirty="0">
                <a:latin typeface="Arial" charset="0"/>
              </a:rPr>
              <a:t>облегчить тяжелую жизнь простых </a:t>
            </a:r>
            <a:r>
              <a:rPr lang="ru-RU" altLang="ru-RU" b="1" i="1" dirty="0" smtClean="0">
                <a:latin typeface="Arial" charset="0"/>
              </a:rPr>
              <a:t>крестьян</a:t>
            </a:r>
            <a:endParaRPr lang="ru-RU" altLang="ru-RU" b="1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539552" y="1052736"/>
            <a:ext cx="7920880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i="1" dirty="0">
                <a:latin typeface="Arial" charset="0"/>
              </a:rPr>
              <a:t>Лев Николаевич задумал создать роман о духовном развитии </a:t>
            </a:r>
            <a:r>
              <a:rPr lang="ru-RU" altLang="ru-RU" sz="2800" b="1" i="1" dirty="0" smtClean="0">
                <a:latin typeface="Arial" charset="0"/>
              </a:rPr>
              <a:t>человека</a:t>
            </a:r>
            <a:endParaRPr lang="ru-RU" altLang="ru-RU" sz="2800" b="1" i="1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2800" b="1" i="1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altLang="ru-RU" sz="2400" dirty="0">
                <a:latin typeface="Arial" charset="0"/>
              </a:rPr>
              <a:t>Трилогия « ДЕТСТВО», «ОТРОЧЕСТВО», «ЮНОСТЬ»  передает духовную историю первых  трех периодов </a:t>
            </a:r>
            <a:r>
              <a:rPr lang="ru-RU" altLang="ru-RU" sz="2400" dirty="0" smtClean="0">
                <a:latin typeface="Arial" charset="0"/>
              </a:rPr>
              <a:t>жизни </a:t>
            </a:r>
            <a:r>
              <a:rPr lang="ru-RU" altLang="ru-RU" sz="2400" dirty="0">
                <a:latin typeface="Arial" charset="0"/>
              </a:rPr>
              <a:t>Николеньки Иртеньева, а вместе с </a:t>
            </a:r>
            <a:r>
              <a:rPr lang="ru-RU" altLang="ru-RU" sz="2400" dirty="0" smtClean="0">
                <a:latin typeface="Arial" charset="0"/>
              </a:rPr>
              <a:t>ним </a:t>
            </a:r>
            <a:r>
              <a:rPr lang="ru-RU" altLang="ru-RU" sz="2400" dirty="0">
                <a:latin typeface="Arial" charset="0"/>
              </a:rPr>
              <a:t>и самого автора и вообще лучшей части дворянской молодежи его времени.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брат Никола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5472112" cy="640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6372225" y="1997766"/>
            <a:ext cx="2232223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b="1" i="1" dirty="0">
                <a:latin typeface="Arial" charset="0"/>
              </a:rPr>
              <a:t>1850 </a:t>
            </a:r>
            <a:r>
              <a:rPr lang="ru-RU" altLang="ru-RU" sz="2000" b="1" i="1" dirty="0" smtClean="0">
                <a:latin typeface="Arial" charset="0"/>
              </a:rPr>
              <a:t>год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000" b="1" i="1" dirty="0" smtClean="0">
                <a:latin typeface="Arial" charset="0"/>
              </a:rPr>
              <a:t>Встреча </a:t>
            </a:r>
            <a:r>
              <a:rPr lang="ru-RU" altLang="ru-RU" sz="2000" b="1" i="1" dirty="0">
                <a:latin typeface="Arial" charset="0"/>
              </a:rPr>
              <a:t>со старшим братом, служившим на Кавказе в действующей армии.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на Кавказ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83" y="188913"/>
            <a:ext cx="5154613" cy="640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5796136" y="1699061"/>
            <a:ext cx="2808039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i="1" dirty="0" smtClean="0">
                <a:latin typeface="Arial" charset="0"/>
              </a:rPr>
              <a:t>Кавказ</a:t>
            </a:r>
            <a:endParaRPr lang="ru-RU" altLang="ru-RU" sz="2000" i="1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2000" i="1" dirty="0" smtClean="0"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altLang="ru-RU" sz="2000" i="1" dirty="0" smtClean="0">
                <a:latin typeface="Arial" charset="0"/>
              </a:rPr>
              <a:t>Участие </a:t>
            </a:r>
            <a:r>
              <a:rPr lang="ru-RU" altLang="ru-RU" sz="2000" i="1" dirty="0">
                <a:latin typeface="Arial" charset="0"/>
              </a:rPr>
              <a:t>в боевых операциях. Очень хотел испытать свою храбрость. А также своими глазами увидеть,  что такое война</a:t>
            </a:r>
            <a:r>
              <a:rPr lang="ru-RU" altLang="ru-RU" i="1" dirty="0"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Толстой на Кавказ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8841"/>
            <a:ext cx="7921625" cy="593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Толстой -воен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97" y="406548"/>
            <a:ext cx="4765675" cy="604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5580112" y="2050653"/>
            <a:ext cx="2879725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i="1" dirty="0" smtClean="0">
                <a:latin typeface="Arial" charset="0"/>
              </a:rPr>
              <a:t>1853 </a:t>
            </a:r>
            <a:r>
              <a:rPr lang="ru-RU" altLang="ru-RU" sz="2000" i="1" dirty="0">
                <a:latin typeface="Arial" charset="0"/>
              </a:rPr>
              <a:t>год – начало русско-турецкой </a:t>
            </a:r>
            <a:r>
              <a:rPr lang="ru-RU" altLang="ru-RU" sz="2000" i="1" dirty="0" smtClean="0">
                <a:latin typeface="Arial" charset="0"/>
              </a:rPr>
              <a:t>войны</a:t>
            </a:r>
            <a:endParaRPr lang="ru-RU" altLang="ru-RU" sz="2000" i="1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2000" i="1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altLang="ru-RU" sz="2000" i="1" dirty="0">
                <a:latin typeface="Arial" charset="0"/>
              </a:rPr>
              <a:t>Лев Николаевич отправляется в действующую </a:t>
            </a:r>
            <a:r>
              <a:rPr lang="ru-RU" altLang="ru-RU" sz="2000" i="1" dirty="0" smtClean="0">
                <a:latin typeface="Arial" charset="0"/>
              </a:rPr>
              <a:t>армию</a:t>
            </a:r>
            <a:endParaRPr lang="ru-RU" altLang="ru-RU" sz="2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Севас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0350"/>
            <a:ext cx="4867275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6011863" y="476672"/>
            <a:ext cx="2519362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 dirty="0">
                <a:latin typeface="Arial" charset="0"/>
              </a:rPr>
              <a:t>Испытав тяготы Севастопольской осады с июня 1854 по апрель 1855, Толстой решил показать Крымскую войну в необратимых и трагических </a:t>
            </a:r>
            <a:r>
              <a:rPr lang="ru-RU" altLang="ru-RU" b="1" i="1" dirty="0" smtClean="0">
                <a:latin typeface="Arial" charset="0"/>
              </a:rPr>
              <a:t>переменах</a:t>
            </a:r>
            <a:endParaRPr lang="ru-RU" altLang="ru-RU" b="1" i="1" dirty="0">
              <a:latin typeface="Arial" charset="0"/>
            </a:endParaRP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6011863" y="5805264"/>
            <a:ext cx="25923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 dirty="0">
                <a:latin typeface="Arial" charset="0"/>
              </a:rPr>
              <a:t>Севастополь в </a:t>
            </a:r>
            <a:r>
              <a:rPr lang="ru-RU" altLang="ru-RU" b="1" i="1" dirty="0" smtClean="0">
                <a:latin typeface="Arial" charset="0"/>
              </a:rPr>
              <a:t>декабре</a:t>
            </a:r>
            <a:endParaRPr lang="ru-RU" altLang="ru-RU" b="1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Севас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25538"/>
            <a:ext cx="410368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5" descr="Севас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125538"/>
            <a:ext cx="3429000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468313" y="404813"/>
            <a:ext cx="799211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 i="1" dirty="0">
                <a:latin typeface="Arial" charset="0"/>
              </a:rPr>
              <a:t>Севастополь в </a:t>
            </a:r>
            <a:r>
              <a:rPr lang="ru-RU" altLang="ru-RU" sz="2400" b="1" i="1" dirty="0" smtClean="0">
                <a:latin typeface="Arial" charset="0"/>
              </a:rPr>
              <a:t>мае</a:t>
            </a:r>
            <a:endParaRPr lang="ru-RU" altLang="ru-RU" sz="2400" b="1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рассказы о Севас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48133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5" descr="В память о 4 бастион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04813"/>
            <a:ext cx="32575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5651500" y="5084763"/>
            <a:ext cx="331311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i="1" dirty="0">
                <a:latin typeface="Arial" charset="0"/>
              </a:rPr>
              <a:t>Монумент в память о  4 бастионе, где воевал </a:t>
            </a:r>
            <a:r>
              <a:rPr lang="ru-RU" altLang="ru-RU" sz="2400" i="1" dirty="0" err="1" smtClean="0">
                <a:latin typeface="Arial" charset="0"/>
              </a:rPr>
              <a:t>Л.Н.Толстой</a:t>
            </a:r>
            <a:endParaRPr lang="ru-RU" altLang="ru-RU" sz="24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биб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341438"/>
            <a:ext cx="6480175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179387" y="549275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i="1" dirty="0">
                <a:latin typeface="Arial" charset="0"/>
              </a:rPr>
              <a:t>Библиотека имени </a:t>
            </a:r>
            <a:r>
              <a:rPr lang="ru-RU" altLang="ru-RU" sz="2000" b="1" i="1" dirty="0" err="1">
                <a:latin typeface="Arial" charset="0"/>
              </a:rPr>
              <a:t>Л.Н.Толстого</a:t>
            </a:r>
            <a:r>
              <a:rPr lang="ru-RU" altLang="ru-RU" sz="2000" b="1" i="1" dirty="0">
                <a:latin typeface="Arial" charset="0"/>
              </a:rPr>
              <a:t> в </a:t>
            </a:r>
            <a:r>
              <a:rPr lang="ru-RU" altLang="ru-RU" sz="2000" b="1" i="1" dirty="0" smtClean="0">
                <a:latin typeface="Arial" charset="0"/>
              </a:rPr>
              <a:t>Севастополе</a:t>
            </a:r>
            <a:endParaRPr lang="ru-RU" altLang="ru-RU" sz="2000" b="1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Толс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8353425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6"/>
          <p:cNvSpPr txBox="1">
            <a:spLocks noChangeArrowheads="1"/>
          </p:cNvSpPr>
          <p:nvPr/>
        </p:nvSpPr>
        <p:spPr bwMode="auto">
          <a:xfrm>
            <a:off x="576262" y="476250"/>
            <a:ext cx="7991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i="1" dirty="0">
                <a:latin typeface="Arial" charset="0"/>
              </a:rPr>
              <a:t>Лев Николаевич в Ясной </a:t>
            </a:r>
            <a:r>
              <a:rPr lang="ru-RU" altLang="ru-RU" sz="2000" b="1" i="1" dirty="0" smtClean="0">
                <a:latin typeface="Arial" charset="0"/>
              </a:rPr>
              <a:t>Поляне</a:t>
            </a:r>
            <a:endParaRPr lang="ru-RU" altLang="ru-RU" sz="2000" b="1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толстой в ра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8137525" cy="500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467544" y="548680"/>
            <a:ext cx="8137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i="1" dirty="0">
                <a:latin typeface="Arial" charset="0"/>
              </a:rPr>
              <a:t>Толстой в своем рабочем кабинете в Ясной </a:t>
            </a:r>
            <a:r>
              <a:rPr lang="ru-RU" altLang="ru-RU" sz="2000" b="1" i="1" dirty="0" smtClean="0">
                <a:latin typeface="Arial" charset="0"/>
              </a:rPr>
              <a:t>Поляне</a:t>
            </a:r>
            <a:endParaRPr lang="ru-RU" altLang="ru-RU" sz="2000" b="1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отрудничество">
  <a:themeElements>
    <a:clrScheme name="Сотрудничество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Сотрудничество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Teamwork</Template>
  <TotalTime>188</TotalTime>
  <Words>238</Words>
  <Application>Microsoft Office PowerPoint</Application>
  <PresentationFormat>Экран (4:3)</PresentationFormat>
  <Paragraphs>28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Сотрудничество</vt:lpstr>
      <vt:lpstr>По страницам великой   жизни. Л.Н.Толстой человек, мыслитель, писатель. (1828-1910)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 страницам великой жизни. Л.Н.Толстой – человек, мыслитель, писатель. (1828-1910)</dc:title>
  <dc:creator>User</dc:creator>
  <cp:lastModifiedBy>Пользователь</cp:lastModifiedBy>
  <cp:revision>11</cp:revision>
  <dcterms:created xsi:type="dcterms:W3CDTF">2010-02-01T09:11:07Z</dcterms:created>
  <dcterms:modified xsi:type="dcterms:W3CDTF">2014-01-26T14:18:10Z</dcterms:modified>
</cp:coreProperties>
</file>