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80" r:id="rId8"/>
    <p:sldId id="262" r:id="rId9"/>
    <p:sldId id="264" r:id="rId10"/>
    <p:sldId id="265" r:id="rId11"/>
    <p:sldId id="266" r:id="rId12"/>
    <p:sldId id="270" r:id="rId13"/>
    <p:sldId id="271" r:id="rId14"/>
    <p:sldId id="272" r:id="rId15"/>
    <p:sldId id="279" r:id="rId16"/>
    <p:sldId id="273" r:id="rId17"/>
    <p:sldId id="274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702" autoAdjust="0"/>
  </p:normalViewPr>
  <p:slideViewPr>
    <p:cSldViewPr>
      <p:cViewPr>
        <p:scale>
          <a:sx n="75" d="100"/>
          <a:sy n="75" d="100"/>
        </p:scale>
        <p:origin x="-2664" y="-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tx2">
                <a:lumMod val="50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b="1" i="1" dirty="0" smtClean="0">
                <a:solidFill>
                  <a:schemeClr val="bg1"/>
                </a:solidFill>
              </a:rPr>
              <a:t>Океания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3168352" cy="453650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236296" y="2606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Picture 2" descr="C:\Users\Екатерина\Desktop\все для практики в школе\Урок 5.Океания\kiribati-insel-klimawande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7904" y="1988840"/>
            <a:ext cx="5028605" cy="3352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139952" y="594928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катерина\Desktop\все для практики в школе\Урок 5.Океания\Pacific_Culture_Area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1171498"/>
            <a:ext cx="8748464" cy="56865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635896" y="332656"/>
            <a:ext cx="2223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</a:rPr>
              <a:t>Океания </a:t>
            </a:r>
            <a:endParaRPr lang="ru-RU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483768" y="1052736"/>
            <a:ext cx="1152128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987824" y="1268760"/>
            <a:ext cx="1152128" cy="25202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076056" y="1124744"/>
            <a:ext cx="144016" cy="17281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91680" y="2132856"/>
            <a:ext cx="165618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Микронезия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979712" y="4005064"/>
            <a:ext cx="158417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Меланезия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499992" y="2924944"/>
            <a:ext cx="165618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Полинезия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274638"/>
            <a:ext cx="8316416" cy="99412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Полинезийцы</a:t>
            </a:r>
            <a:br>
              <a:rPr lang="ru-RU" sz="2800" b="1" dirty="0" smtClean="0"/>
            </a:br>
            <a:r>
              <a:rPr lang="ru-RU" sz="2800" dirty="0" smtClean="0"/>
              <a:t> (Гавайские о-ва, Тувалу, Самоа, </a:t>
            </a:r>
            <a:r>
              <a:rPr lang="ru-RU" sz="2800" dirty="0" err="1" smtClean="0"/>
              <a:t>Таити</a:t>
            </a:r>
            <a:r>
              <a:rPr lang="ru-RU" sz="2800" dirty="0" smtClean="0"/>
              <a:t>, Н.Зеландия)</a:t>
            </a:r>
            <a:endParaRPr lang="ru-RU" sz="2800" dirty="0"/>
          </a:p>
        </p:txBody>
      </p:sp>
      <p:pic>
        <p:nvPicPr>
          <p:cNvPr id="13" name="Содержимое 12" descr="полинез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89485" y="1484784"/>
            <a:ext cx="4058327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Содержимое 13" descr="polinezijcy-2000-g-do-n-e_1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082211"/>
            <a:ext cx="4038600" cy="3561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old-Miners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395536" y="260648"/>
            <a:ext cx="2822857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gold-rush7.jpg"/>
          <p:cNvPicPr>
            <a:picLocks noGrp="1" noChangeAspect="1"/>
          </p:cNvPicPr>
          <p:nvPr>
            <p:ph sz="quarter" idx="4"/>
          </p:nvPr>
        </p:nvPicPr>
        <p:blipFill>
          <a:blip r:embed="rId3" cstate="email"/>
          <a:stretch>
            <a:fillRect/>
          </a:stretch>
        </p:blipFill>
        <p:spPr>
          <a:xfrm>
            <a:off x="3491880" y="404664"/>
            <a:ext cx="5364088" cy="3555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Екатерина\Desktop\Практика в школе\4.Население\vluganske.jpg"/>
          <p:cNvPicPr>
            <a:picLocks noChangeAspect="1" noChangeArrowheads="1"/>
          </p:cNvPicPr>
          <p:nvPr/>
        </p:nvPicPr>
        <p:blipFill>
          <a:blip r:embed="rId4" cstate="email"/>
          <a:stretch>
            <a:fillRect/>
          </a:stretch>
        </p:blipFill>
        <p:spPr bwMode="auto">
          <a:xfrm>
            <a:off x="2843808" y="3401616"/>
            <a:ext cx="2592288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372200" y="5013176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Остров Пасхи</a:t>
            </a:r>
            <a:endParaRPr lang="ru-RU" sz="24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60648"/>
            <a:ext cx="4040188" cy="639762"/>
          </a:xfrm>
        </p:spPr>
        <p:txBody>
          <a:bodyPr/>
          <a:lstStyle/>
          <a:p>
            <a:r>
              <a:rPr lang="ru-RU" dirty="0" smtClean="0"/>
              <a:t>Поль Гоген</a:t>
            </a:r>
            <a:endParaRPr lang="ru-RU" dirty="0"/>
          </a:p>
        </p:txBody>
      </p:sp>
      <p:pic>
        <p:nvPicPr>
          <p:cNvPr id="8" name="Содержимое 7" descr="589622456.jpg"/>
          <p:cNvPicPr>
            <a:picLocks noGrp="1" noChangeAspect="1"/>
          </p:cNvPicPr>
          <p:nvPr>
            <p:ph sz="quarter" idx="4"/>
          </p:nvPr>
        </p:nvPicPr>
        <p:blipFill>
          <a:blip r:embed="rId2" cstate="email"/>
          <a:stretch>
            <a:fillRect/>
          </a:stretch>
        </p:blipFill>
        <p:spPr>
          <a:xfrm>
            <a:off x="3563888" y="260648"/>
            <a:ext cx="5328592" cy="3468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Екатерина\Desktop\все для практики в школе\Урок 5.Океания\18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620688"/>
            <a:ext cx="1683637" cy="2088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0011-018-Naselenie.png"/>
          <p:cNvPicPr>
            <a:picLocks noGrp="1" noChangeAspect="1"/>
          </p:cNvPicPr>
          <p:nvPr>
            <p:ph sz="half" idx="2"/>
          </p:nvPr>
        </p:nvPicPr>
        <p:blipFill>
          <a:blip r:embed="rId4" cstate="email"/>
          <a:stretch>
            <a:fillRect/>
          </a:stretch>
        </p:blipFill>
        <p:spPr>
          <a:xfrm>
            <a:off x="323528" y="2780928"/>
            <a:ext cx="5131007" cy="3748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404664"/>
            <a:ext cx="6120680" cy="122413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Микронезийцы </a:t>
            </a:r>
          </a:p>
          <a:p>
            <a:r>
              <a:rPr lang="ru-RU" b="0" dirty="0" smtClean="0"/>
              <a:t>( Марианские о-ва, Каролинские, Маршалловы, остров Науру)</a:t>
            </a:r>
            <a:endParaRPr lang="ru-RU" b="0" dirty="0"/>
          </a:p>
        </p:txBody>
      </p:sp>
      <p:pic>
        <p:nvPicPr>
          <p:cNvPr id="7" name="Содержимое 6" descr="aborigeny-6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467544" y="1556792"/>
            <a:ext cx="3820540" cy="5094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Содержимое 9" descr="кирибати микронезия.jpg"/>
          <p:cNvPicPr>
            <a:picLocks noGrp="1" noChangeAspect="1"/>
          </p:cNvPicPr>
          <p:nvPr>
            <p:ph sz="quarter" idx="4"/>
          </p:nvPr>
        </p:nvPicPr>
        <p:blipFill>
          <a:blip r:embed="rId3" cstate="email"/>
          <a:stretch>
            <a:fillRect/>
          </a:stretch>
        </p:blipFill>
        <p:spPr>
          <a:xfrm>
            <a:off x="4470273" y="2348880"/>
            <a:ext cx="4673727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7124700" y="404664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Науру</a:t>
            </a:r>
            <a:endParaRPr lang="ru-RU" dirty="0"/>
          </a:p>
        </p:txBody>
      </p:sp>
      <p:pic>
        <p:nvPicPr>
          <p:cNvPr id="12" name="Содержимое 11" descr="544px-Nauru_satellite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611560" y="188640"/>
            <a:ext cx="6056982" cy="6669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Содержимое 14" descr="1317149023_cc6417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-52181" y="404664"/>
            <a:ext cx="9178197" cy="5904656"/>
          </a:xfrm>
        </p:spPr>
      </p:pic>
      <p:sp>
        <p:nvSpPr>
          <p:cNvPr id="13" name="Стрелка вправо с вырезом 12"/>
          <p:cNvSpPr/>
          <p:nvPr/>
        </p:nvSpPr>
        <p:spPr>
          <a:xfrm rot="3256839">
            <a:off x="2476901" y="2357179"/>
            <a:ext cx="978408" cy="484632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borigeni-australia-13136531612098_w514h398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23528" y="476672"/>
            <a:ext cx="4556768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445px-Showing_method_of_attack_with_boomerang_-_NMA-15147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932040" y="476672"/>
            <a:ext cx="3851647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Екатерина\Desktop\Практика в школе\4.Население\t_29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71600" y="4077072"/>
            <a:ext cx="3164706" cy="2537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cairns_09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251521" y="260648"/>
            <a:ext cx="6192688" cy="4644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didgeridoo_1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5220072" y="692696"/>
            <a:ext cx="367759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Екатерина\Desktop\Практика в школе\4.Население\r68118_18864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67944" y="3789040"/>
            <a:ext cx="4286250" cy="28956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Меланезия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( арх. Бисмарка, Соломоновы о-ва, Новые Гебриды, Новая Каледония, о-в Фиджи)</a:t>
            </a:r>
            <a:endParaRPr lang="ru-RU" sz="2800" dirty="0"/>
          </a:p>
        </p:txBody>
      </p:sp>
      <p:pic>
        <p:nvPicPr>
          <p:cNvPr id="14" name="Содержимое 13" descr="image-3.jpe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923928" y="1772816"/>
            <a:ext cx="4896544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Содержимое 12" descr="7768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lum bright="-10000"/>
          </a:blip>
          <a:stretch>
            <a:fillRect/>
          </a:stretch>
        </p:blipFill>
        <p:spPr>
          <a:xfrm>
            <a:off x="323528" y="1628800"/>
            <a:ext cx="3380184" cy="3211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Екатерина\Desktop\все для практики в школе\Урок 5.Океания\2012040519185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8064" y="4005064"/>
            <a:ext cx="3456385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Екатерина\Desktop\все для практики в школе\Урок 5.Океания\мелан-ц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59832" y="3861048"/>
            <a:ext cx="2238349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amatjira_govt_house_sydney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23528" y="332656"/>
            <a:ext cx="5400600" cy="3654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Екатерина\Desktop\Практика в школе\4.Население\Namatjira_haastsbluffac.jp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5580112" y="1484784"/>
            <a:ext cx="3308310" cy="5149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Николай Николаевич Миклухо-Маклай</a:t>
            </a:r>
            <a:endParaRPr lang="ru-RU" dirty="0"/>
          </a:p>
        </p:txBody>
      </p:sp>
      <p:pic>
        <p:nvPicPr>
          <p:cNvPr id="5122" name="Picture 2" descr="C:\Users\Екатерина\Desktop\все для практики в школе\Урок 5.Океания\pm_05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59832" y="1052736"/>
            <a:ext cx="3235142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Екатерина\Desktop\все для практики в школе\Урок 5.Океания\Миклуха_Маклай_Папуас_Вокруг_света_188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248" y="1412776"/>
            <a:ext cx="2112963" cy="3043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C:\Users\Екатерина\Desktop\все для практики в школе\Урок 5.Океания\Миклуха_Маклай_Папуас_2_Вокруг_света_188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536" y="1484784"/>
            <a:ext cx="2108200" cy="3043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5" name="Picture 5" descr="C:\Users\Екатерина\Desktop\все для практики в школе\Урок 5.Океания\Маклая_дом_1876_построен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419872" y="4750867"/>
            <a:ext cx="2578683" cy="2107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головнин вануату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-10000"/>
          </a:blip>
          <a:stretch>
            <a:fillRect/>
          </a:stretch>
        </p:blipFill>
        <p:spPr>
          <a:xfrm>
            <a:off x="611560" y="332656"/>
            <a:ext cx="5079739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27584" y="3933056"/>
            <a:ext cx="3386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Памятник В.Головнину в </a:t>
            </a:r>
            <a:r>
              <a:rPr lang="ru-RU" dirty="0" err="1" smtClean="0"/>
              <a:t>Вануату</a:t>
            </a:r>
            <a:endParaRPr lang="ru-RU" dirty="0"/>
          </a:p>
        </p:txBody>
      </p:sp>
      <p:pic>
        <p:nvPicPr>
          <p:cNvPr id="6146" name="Picture 2" descr="C:\Users\Екатерина\Desktop\все для практики в школе\Урок 5.Океания\492px-Макаров,_Степан_Осипович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0152" y="476672"/>
            <a:ext cx="2698020" cy="328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804248" y="4005064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С.О.Макаров</a:t>
            </a:r>
            <a:endParaRPr lang="ru-RU" dirty="0"/>
          </a:p>
        </p:txBody>
      </p:sp>
      <p:pic>
        <p:nvPicPr>
          <p:cNvPr id="6147" name="Picture 3" descr="C:\Users\Екатерина\Desktop\все для практики в школе\Урок 5.Океания\49212850_Litke_0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4008" y="4114766"/>
            <a:ext cx="2037843" cy="257121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03848" y="6021288"/>
            <a:ext cx="1163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Ф.П.Литке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423568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851920" y="3212976"/>
            <a:ext cx="5019848" cy="3332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gawai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395536" y="980728"/>
            <a:ext cx="4896544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979712" y="332656"/>
            <a:ext cx="5555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Гавайские острова (вулканические)</a:t>
            </a:r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ikini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899592" y="1268760"/>
            <a:ext cx="6264696" cy="5011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187624" y="620688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Атолл Бикини </a:t>
            </a:r>
          </a:p>
          <a:p>
            <a:r>
              <a:rPr lang="ru-RU" sz="2000" dirty="0" smtClean="0"/>
              <a:t>(Маршалловы о-ва, коралловые)</a:t>
            </a:r>
            <a:endParaRPr lang="ru-RU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ount_Lamington_195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-10000"/>
          </a:blip>
          <a:srcRect/>
          <a:stretch>
            <a:fillRect/>
          </a:stretch>
        </p:blipFill>
        <p:spPr>
          <a:xfrm>
            <a:off x="395536" y="692696"/>
            <a:ext cx="5616624" cy="2902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99592" y="3861048"/>
            <a:ext cx="3044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Вулкан </a:t>
            </a:r>
            <a:r>
              <a:rPr lang="ru-RU" dirty="0" err="1" smtClean="0"/>
              <a:t>Ламингтон</a:t>
            </a:r>
            <a:r>
              <a:rPr lang="ru-RU" dirty="0" smtClean="0"/>
              <a:t> (Н.Гвинея)</a:t>
            </a:r>
            <a:endParaRPr lang="ru-RU" dirty="0"/>
          </a:p>
        </p:txBody>
      </p:sp>
      <p:pic>
        <p:nvPicPr>
          <p:cNvPr id="7170" name="Picture 2" descr="C:\Users\Екатерина\Desktop\все для практики в школе\Урок 5.Океания\гора-ДЖая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016" y="2924944"/>
            <a:ext cx="4427984" cy="332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804248" y="2564904"/>
            <a:ext cx="119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Гора </a:t>
            </a:r>
            <a:r>
              <a:rPr lang="ru-RU" dirty="0" err="1" smtClean="0"/>
              <a:t>Джая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71800" y="188640"/>
            <a:ext cx="4967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Новая Гвинея </a:t>
            </a:r>
            <a:r>
              <a:rPr lang="ru-RU" sz="2400" dirty="0" smtClean="0"/>
              <a:t>(материковый остров)</a:t>
            </a:r>
            <a:endParaRPr lang="ru-RU" sz="2400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6995120" cy="576064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Долина гейзеров в </a:t>
            </a:r>
            <a:br>
              <a:rPr lang="ru-RU" sz="3200" dirty="0" smtClean="0"/>
            </a:br>
            <a:r>
              <a:rPr lang="ru-RU" sz="3200" b="1" dirty="0" smtClean="0"/>
              <a:t>Новой Зеландии</a:t>
            </a:r>
            <a:endParaRPr lang="ru-RU" sz="3200" b="1" dirty="0"/>
          </a:p>
        </p:txBody>
      </p:sp>
      <p:pic>
        <p:nvPicPr>
          <p:cNvPr id="4" name="Содержимое 3" descr="b1d13cf19d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1556792"/>
            <a:ext cx="9144000" cy="3780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50px-Sunset_with_coconut_palm_tree,_Fiji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6389694" y="764704"/>
            <a:ext cx="2754306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C:\Users\Екатерина\Desktop\все для практики в школе\Урок 5.Океания\1859-martinique.we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692696"/>
            <a:ext cx="3015843" cy="5081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Екатерина\Desktop\все для практики в школе\Урок 5.Океания\хлеб дерево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91880" y="332656"/>
            <a:ext cx="2845203" cy="3793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C:\Users\Екатерина\Desktop\все для практики в школе\Урок 5.Океания\хлеб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75856" y="3933056"/>
            <a:ext cx="3528392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707904" y="0"/>
            <a:ext cx="2665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Хлебное дерево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88640"/>
            <a:ext cx="2179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Кокосовая пальма</a:t>
            </a:r>
            <a:endParaRPr lang="ru-RU" sz="20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оа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476672"/>
            <a:ext cx="7848872" cy="4827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55576" y="260648"/>
            <a:ext cx="2206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Дерево </a:t>
            </a:r>
            <a:r>
              <a:rPr lang="ru-RU" sz="3200" dirty="0" err="1" smtClean="0"/>
              <a:t>Коа</a:t>
            </a:r>
            <a:endParaRPr lang="ru-RU" sz="3200" dirty="0"/>
          </a:p>
        </p:txBody>
      </p:sp>
      <p:pic>
        <p:nvPicPr>
          <p:cNvPr id="9218" name="Picture 2" descr="C:\Users\Екатерина\Desktop\все для практики в школе\Урок 5.Океания\9984.a36fda2f40ebe35618125a54d0d5b21e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20072" y="4197534"/>
            <a:ext cx="3547287" cy="2367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кахе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-10000"/>
          </a:blip>
          <a:stretch>
            <a:fillRect/>
          </a:stretch>
        </p:blipFill>
        <p:spPr>
          <a:xfrm>
            <a:off x="395537" y="1618259"/>
            <a:ext cx="417646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C:\Users\Екатерина\Desktop\все для практики в школе\Урок 5.Океания\0_9490c_4d50e41f_ori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01818" y="2204864"/>
            <a:ext cx="4542182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27584" y="1124744"/>
            <a:ext cx="1308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/>
              <a:t>Такахе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1772816"/>
            <a:ext cx="10470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Киви</a:t>
            </a:r>
            <a:endParaRPr lang="ru-RU" sz="3200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Whitecliffs_Sheep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188640"/>
            <a:ext cx="9144000" cy="6332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keania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39552" y="548680"/>
            <a:ext cx="7920880" cy="5819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/>
              <a:t>?</a:t>
            </a:r>
            <a:endParaRPr lang="ru-RU" sz="8000" dirty="0"/>
          </a:p>
        </p:txBody>
      </p:sp>
      <p:pic>
        <p:nvPicPr>
          <p:cNvPr id="4" name="Содержимое 3" descr="баунти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683568" y="1268760"/>
            <a:ext cx="7776864" cy="5443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_18512-Bounty Islands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692696"/>
            <a:ext cx="9144000" cy="594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Задания на следующую неделю: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Доделать кроссворд «Природные зоны Африки и Австралии»;</a:t>
            </a:r>
          </a:p>
          <a:p>
            <a:r>
              <a:rPr lang="ru-RU" dirty="0" smtClean="0"/>
              <a:t>Визитную </a:t>
            </a:r>
            <a:r>
              <a:rPr lang="ru-RU" smtClean="0"/>
              <a:t>карточку Австралии;</a:t>
            </a:r>
            <a:endParaRPr lang="ru-RU" dirty="0" smtClean="0"/>
          </a:p>
          <a:p>
            <a:r>
              <a:rPr lang="ru-RU" dirty="0" smtClean="0"/>
              <a:t>Разделиться на 3 команды и выбрать капитанов для игры «</a:t>
            </a:r>
            <a:r>
              <a:rPr lang="ru-RU" b="1" dirty="0" smtClean="0"/>
              <a:t>Своя Австралия</a:t>
            </a:r>
            <a:r>
              <a:rPr lang="ru-RU" dirty="0" smtClean="0"/>
              <a:t>», которая состоится </a:t>
            </a:r>
            <a:r>
              <a:rPr lang="ru-RU" b="1" dirty="0" smtClean="0"/>
              <a:t>1</a:t>
            </a:r>
            <a:r>
              <a:rPr lang="ru-RU" dirty="0" smtClean="0"/>
              <a:t> марта после </a:t>
            </a:r>
            <a:r>
              <a:rPr lang="ru-RU" b="1" dirty="0" smtClean="0"/>
              <a:t>6</a:t>
            </a:r>
            <a:r>
              <a:rPr lang="ru-RU" dirty="0" smtClean="0"/>
              <a:t> урока!</a:t>
            </a:r>
          </a:p>
          <a:p>
            <a:pPr>
              <a:buNone/>
            </a:pPr>
            <a:r>
              <a:rPr lang="ru-RU" dirty="0" smtClean="0"/>
              <a:t>Каждая команда должна придумать свой логотип ( связанный с Австралией) и прочитать дополнительную информацию о материке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127</Words>
  <Application>Microsoft Office PowerPoint</Application>
  <PresentationFormat>Экран (4:3)</PresentationFormat>
  <Paragraphs>35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 Океания</vt:lpstr>
      <vt:lpstr>Презентация PowerPoint</vt:lpstr>
      <vt:lpstr>Полинезийцы  (Гавайские о-ва, Тувалу, Самоа, Таити, Н.Зеландия)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Меланезия  ( арх. Бисмарка, Соломоновы о-ва, Новые Гебриды, Новая Каледония, о-в Фиджи)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Долина гейзеров в  Новой Зеландии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?</vt:lpstr>
      <vt:lpstr>Презентация PowerPoint</vt:lpstr>
      <vt:lpstr>Задания на следующую неделю: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Катерина</dc:creator>
  <cp:lastModifiedBy>Пользователь</cp:lastModifiedBy>
  <cp:revision>7</cp:revision>
  <dcterms:created xsi:type="dcterms:W3CDTF">2013-02-17T12:09:56Z</dcterms:created>
  <dcterms:modified xsi:type="dcterms:W3CDTF">2014-01-26T11:36:53Z</dcterms:modified>
</cp:coreProperties>
</file>