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2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0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1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73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43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9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58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4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74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7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1A74-B678-4D7F-B2BB-AF149D6D004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9C11-DB90-4E56-B2D6-93D0804B1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22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Четные и нечетные функции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093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962886" y="692696"/>
            <a:ext cx="2254677" cy="1440160"/>
            <a:chOff x="1187624" y="908720"/>
            <a:chExt cx="2974757" cy="1440160"/>
          </a:xfrm>
          <a:noFill/>
        </p:grpSpPr>
        <p:grpSp>
          <p:nvGrpSpPr>
            <p:cNvPr id="11" name="Группа 10"/>
            <p:cNvGrpSpPr/>
            <p:nvPr/>
          </p:nvGrpSpPr>
          <p:grpSpPr>
            <a:xfrm>
              <a:off x="1187624" y="908720"/>
              <a:ext cx="2974757" cy="1440160"/>
              <a:chOff x="1187624" y="908720"/>
              <a:chExt cx="6480720" cy="3137491"/>
            </a:xfrm>
            <a:grpFill/>
          </p:grpSpPr>
          <p:cxnSp>
            <p:nvCxnSpPr>
              <p:cNvPr id="3" name="Прямая со стрелкой 2"/>
              <p:cNvCxnSpPr/>
              <p:nvPr/>
            </p:nvCxnSpPr>
            <p:spPr>
              <a:xfrm>
                <a:off x="1187624" y="3356992"/>
                <a:ext cx="6480720" cy="0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Прямая со стрелкой 4"/>
              <p:cNvCxnSpPr/>
              <p:nvPr/>
            </p:nvCxnSpPr>
            <p:spPr>
              <a:xfrm flipV="1">
                <a:off x="4644008" y="908720"/>
                <a:ext cx="0" cy="3137491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Полилиния 9"/>
              <p:cNvSpPr/>
              <p:nvPr/>
            </p:nvSpPr>
            <p:spPr>
              <a:xfrm>
                <a:off x="3788229" y="1567678"/>
                <a:ext cx="1567542" cy="1789314"/>
              </a:xfrm>
              <a:custGeom>
                <a:avLst/>
                <a:gdLst>
                  <a:gd name="connsiteX0" fmla="*/ 0 w 1567542"/>
                  <a:gd name="connsiteY0" fmla="*/ 43543 h 2307806"/>
                  <a:gd name="connsiteX1" fmla="*/ 827314 w 1567542"/>
                  <a:gd name="connsiteY1" fmla="*/ 2307772 h 2307806"/>
                  <a:gd name="connsiteX2" fmla="*/ 1567542 w 1567542"/>
                  <a:gd name="connsiteY2" fmla="*/ 0 h 2307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67542" h="2307806">
                    <a:moveTo>
                      <a:pt x="0" y="43543"/>
                    </a:moveTo>
                    <a:cubicBezTo>
                      <a:pt x="283028" y="1179286"/>
                      <a:pt x="566057" y="2315029"/>
                      <a:pt x="827314" y="2307772"/>
                    </a:cubicBezTo>
                    <a:cubicBezTo>
                      <a:pt x="1088571" y="2300515"/>
                      <a:pt x="1328056" y="1150257"/>
                      <a:pt x="1567542" y="0"/>
                    </a:cubicBezTo>
                  </a:path>
                </a:pathLst>
              </a:cu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" name="Овал 11"/>
            <p:cNvSpPr/>
            <p:nvPr/>
          </p:nvSpPr>
          <p:spPr>
            <a:xfrm>
              <a:off x="2843808" y="1700808"/>
              <a:ext cx="144016" cy="144016"/>
            </a:xfrm>
            <a:prstGeom prst="ellipse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355976" y="685751"/>
            <a:ext cx="1960094" cy="1440160"/>
            <a:chOff x="4355976" y="685751"/>
            <a:chExt cx="1960094" cy="1440160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355976" y="685751"/>
              <a:ext cx="1960094" cy="1440160"/>
              <a:chOff x="1187624" y="908720"/>
              <a:chExt cx="6480720" cy="3137491"/>
            </a:xfrm>
            <a:noFill/>
          </p:grpSpPr>
          <p:cxnSp>
            <p:nvCxnSpPr>
              <p:cNvPr id="19" name="Прямая со стрелкой 18"/>
              <p:cNvCxnSpPr/>
              <p:nvPr/>
            </p:nvCxnSpPr>
            <p:spPr>
              <a:xfrm>
                <a:off x="1187624" y="3356992"/>
                <a:ext cx="6480720" cy="0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/>
              <p:cNvCxnSpPr/>
              <p:nvPr/>
            </p:nvCxnSpPr>
            <p:spPr>
              <a:xfrm flipV="1">
                <a:off x="4644008" y="908720"/>
                <a:ext cx="0" cy="3137491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Группа 27"/>
            <p:cNvGrpSpPr/>
            <p:nvPr/>
          </p:nvGrpSpPr>
          <p:grpSpPr>
            <a:xfrm>
              <a:off x="4827695" y="944723"/>
              <a:ext cx="1080121" cy="561623"/>
              <a:chOff x="4702263" y="935872"/>
              <a:chExt cx="1080121" cy="561623"/>
            </a:xfrm>
          </p:grpSpPr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4702263" y="935872"/>
                <a:ext cx="561623" cy="561623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flipV="1">
                <a:off x="5263887" y="966287"/>
                <a:ext cx="518497" cy="518497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Группа 75"/>
          <p:cNvGrpSpPr/>
          <p:nvPr/>
        </p:nvGrpSpPr>
        <p:grpSpPr>
          <a:xfrm>
            <a:off x="6732240" y="764704"/>
            <a:ext cx="2038653" cy="1646264"/>
            <a:chOff x="6732240" y="764704"/>
            <a:chExt cx="2038653" cy="1646264"/>
          </a:xfrm>
        </p:grpSpPr>
        <p:cxnSp>
          <p:nvCxnSpPr>
            <p:cNvPr id="32" name="Прямая со стрелкой 31"/>
            <p:cNvCxnSpPr/>
            <p:nvPr/>
          </p:nvCxnSpPr>
          <p:spPr>
            <a:xfrm>
              <a:off x="6732240" y="1888501"/>
              <a:ext cx="2038653" cy="0"/>
            </a:xfrm>
            <a:prstGeom prst="straightConnector1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 flipV="1">
              <a:off x="7819522" y="764704"/>
              <a:ext cx="0" cy="1440160"/>
            </a:xfrm>
            <a:prstGeom prst="straightConnector1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Полилиния 33"/>
            <p:cNvSpPr/>
            <p:nvPr/>
          </p:nvSpPr>
          <p:spPr>
            <a:xfrm rot="10800000">
              <a:off x="7240123" y="1567241"/>
              <a:ext cx="493105" cy="843727"/>
            </a:xfrm>
            <a:custGeom>
              <a:avLst/>
              <a:gdLst>
                <a:gd name="connsiteX0" fmla="*/ 0 w 1567542"/>
                <a:gd name="connsiteY0" fmla="*/ 43543 h 2307806"/>
                <a:gd name="connsiteX1" fmla="*/ 827314 w 1567542"/>
                <a:gd name="connsiteY1" fmla="*/ 2307772 h 2307806"/>
                <a:gd name="connsiteX2" fmla="*/ 1567542 w 1567542"/>
                <a:gd name="connsiteY2" fmla="*/ 0 h 23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7542" h="2307806">
                  <a:moveTo>
                    <a:pt x="0" y="43543"/>
                  </a:moveTo>
                  <a:cubicBezTo>
                    <a:pt x="283028" y="1179286"/>
                    <a:pt x="566057" y="2315029"/>
                    <a:pt x="827314" y="2307772"/>
                  </a:cubicBezTo>
                  <a:cubicBezTo>
                    <a:pt x="1088571" y="2300515"/>
                    <a:pt x="1328056" y="1150257"/>
                    <a:pt x="1567542" y="0"/>
                  </a:cubicBezTo>
                </a:path>
              </a:pathLst>
            </a:cu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1199984" y="2780928"/>
            <a:ext cx="2254677" cy="1944216"/>
            <a:chOff x="1199984" y="2780928"/>
            <a:chExt cx="2254677" cy="1944216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199984" y="2780928"/>
              <a:ext cx="2254677" cy="1944216"/>
              <a:chOff x="1187624" y="908720"/>
              <a:chExt cx="6480720" cy="4235613"/>
            </a:xfrm>
            <a:noFill/>
          </p:grpSpPr>
          <p:cxnSp>
            <p:nvCxnSpPr>
              <p:cNvPr id="38" name="Прямая со стрелкой 37"/>
              <p:cNvCxnSpPr/>
              <p:nvPr/>
            </p:nvCxnSpPr>
            <p:spPr>
              <a:xfrm>
                <a:off x="1187624" y="3356992"/>
                <a:ext cx="6480720" cy="0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 стрелкой 38"/>
              <p:cNvCxnSpPr/>
              <p:nvPr/>
            </p:nvCxnSpPr>
            <p:spPr>
              <a:xfrm flipH="1" flipV="1">
                <a:off x="4644007" y="908720"/>
                <a:ext cx="30261" cy="4235613"/>
              </a:xfrm>
              <a:prstGeom prst="straightConnector1">
                <a:avLst/>
              </a:prstGeom>
              <a:grp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413006" y="3356992"/>
              <a:ext cx="934858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1475656" y="4365104"/>
              <a:ext cx="937350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Овал 45"/>
            <p:cNvSpPr/>
            <p:nvPr/>
          </p:nvSpPr>
          <p:spPr>
            <a:xfrm>
              <a:off x="2336016" y="3284984"/>
              <a:ext cx="154544" cy="144016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336016" y="3832717"/>
              <a:ext cx="154544" cy="14401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2336016" y="4293096"/>
              <a:ext cx="154544" cy="144016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3923928" y="2720685"/>
            <a:ext cx="2254677" cy="1944216"/>
            <a:chOff x="3923928" y="2720685"/>
            <a:chExt cx="2254677" cy="1944216"/>
          </a:xfrm>
        </p:grpSpPr>
        <p:cxnSp>
          <p:nvCxnSpPr>
            <p:cNvPr id="58" name="Прямая со стрелкой 57"/>
            <p:cNvCxnSpPr/>
            <p:nvPr/>
          </p:nvCxnSpPr>
          <p:spPr>
            <a:xfrm flipH="1" flipV="1">
              <a:off x="5126422" y="2720685"/>
              <a:ext cx="10528" cy="1944216"/>
            </a:xfrm>
            <a:prstGeom prst="straightConnector1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Группа 76"/>
            <p:cNvGrpSpPr/>
            <p:nvPr/>
          </p:nvGrpSpPr>
          <p:grpSpPr>
            <a:xfrm>
              <a:off x="3923928" y="3368757"/>
              <a:ext cx="2254677" cy="1008112"/>
              <a:chOff x="3923928" y="3368757"/>
              <a:chExt cx="2254677" cy="1008112"/>
            </a:xfrm>
          </p:grpSpPr>
          <p:cxnSp>
            <p:nvCxnSpPr>
              <p:cNvPr id="57" name="Прямая со стрелкой 56"/>
              <p:cNvCxnSpPr/>
              <p:nvPr/>
            </p:nvCxnSpPr>
            <p:spPr>
              <a:xfrm>
                <a:off x="3923928" y="3844482"/>
                <a:ext cx="2254677" cy="0"/>
              </a:xfrm>
              <a:prstGeom prst="straightConnector1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5136950" y="3416492"/>
                <a:ext cx="934858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 flipH="1">
                <a:off x="4199600" y="4304861"/>
                <a:ext cx="937350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Овал 53"/>
              <p:cNvSpPr/>
              <p:nvPr/>
            </p:nvSpPr>
            <p:spPr>
              <a:xfrm>
                <a:off x="5059960" y="3368757"/>
                <a:ext cx="154544" cy="14401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Овал 55"/>
              <p:cNvSpPr/>
              <p:nvPr/>
            </p:nvSpPr>
            <p:spPr>
              <a:xfrm>
                <a:off x="5059960" y="4232853"/>
                <a:ext cx="154544" cy="144016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0" name="Группа 79"/>
          <p:cNvGrpSpPr/>
          <p:nvPr/>
        </p:nvGrpSpPr>
        <p:grpSpPr>
          <a:xfrm>
            <a:off x="6359336" y="3004625"/>
            <a:ext cx="2254677" cy="1944216"/>
            <a:chOff x="6359336" y="3004625"/>
            <a:chExt cx="2254677" cy="1944216"/>
          </a:xfrm>
        </p:grpSpPr>
        <p:cxnSp>
          <p:nvCxnSpPr>
            <p:cNvPr id="67" name="Прямая со стрелкой 66"/>
            <p:cNvCxnSpPr/>
            <p:nvPr/>
          </p:nvCxnSpPr>
          <p:spPr>
            <a:xfrm flipH="1" flipV="1">
              <a:off x="7561830" y="3004625"/>
              <a:ext cx="10528" cy="1944216"/>
            </a:xfrm>
            <a:prstGeom prst="straightConnector1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Группа 77"/>
            <p:cNvGrpSpPr/>
            <p:nvPr/>
          </p:nvGrpSpPr>
          <p:grpSpPr>
            <a:xfrm>
              <a:off x="6359336" y="3609020"/>
              <a:ext cx="2254677" cy="1051789"/>
              <a:chOff x="6359336" y="3609020"/>
              <a:chExt cx="2254677" cy="1051789"/>
            </a:xfrm>
          </p:grpSpPr>
          <p:cxnSp>
            <p:nvCxnSpPr>
              <p:cNvPr id="66" name="Прямая со стрелкой 65"/>
              <p:cNvCxnSpPr/>
              <p:nvPr/>
            </p:nvCxnSpPr>
            <p:spPr>
              <a:xfrm>
                <a:off x="6359336" y="4128422"/>
                <a:ext cx="2254677" cy="0"/>
              </a:xfrm>
              <a:prstGeom prst="straightConnector1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7561830" y="3692082"/>
                <a:ext cx="934858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 flipH="1">
                <a:off x="6635008" y="4588801"/>
                <a:ext cx="937350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Овал 62"/>
              <p:cNvSpPr/>
              <p:nvPr/>
            </p:nvSpPr>
            <p:spPr>
              <a:xfrm>
                <a:off x="7495368" y="3609020"/>
                <a:ext cx="154544" cy="14401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7495368" y="4516793"/>
                <a:ext cx="154544" cy="14401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964906" y="2041970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1</a:t>
            </a:r>
            <a:endParaRPr lang="ru-RU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6516620" y="3206740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6</a:t>
            </a:r>
            <a:endParaRPr lang="ru-RU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3958478" y="3097884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5</a:t>
            </a:r>
            <a:endParaRPr lang="ru-RU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1028379" y="3245213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4</a:t>
            </a:r>
            <a:endParaRPr lang="ru-RU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8096287" y="2041636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3</a:t>
            </a:r>
            <a:endParaRPr lang="ru-RU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4026894" y="1888501"/>
            <a:ext cx="80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1859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059832" y="1052736"/>
            <a:ext cx="4680520" cy="3456384"/>
            <a:chOff x="1187624" y="908720"/>
            <a:chExt cx="7390295" cy="4235613"/>
          </a:xfrm>
          <a:noFill/>
        </p:grpSpPr>
        <p:cxnSp>
          <p:nvCxnSpPr>
            <p:cNvPr id="9" name="Прямая со стрелкой 8"/>
            <p:cNvCxnSpPr/>
            <p:nvPr/>
          </p:nvCxnSpPr>
          <p:spPr>
            <a:xfrm>
              <a:off x="1187624" y="3356993"/>
              <a:ext cx="7390295" cy="0"/>
            </a:xfrm>
            <a:prstGeom prst="straightConnector1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 flipV="1">
              <a:off x="4644007" y="908720"/>
              <a:ext cx="30261" cy="4235613"/>
            </a:xfrm>
            <a:prstGeom prst="straightConnector1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4932040" y="3001274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0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43855" y="2985007"/>
            <a:ext cx="566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-2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83967" y="2972784"/>
            <a:ext cx="554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-1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925751" y="2935254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89847" y="2942957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5268040" y="2404290"/>
            <a:ext cx="1680224" cy="646308"/>
            <a:chOff x="5268040" y="2404290"/>
            <a:chExt cx="1680224" cy="64630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6059760" y="2404291"/>
              <a:ext cx="888504" cy="646307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5268040" y="2404290"/>
              <a:ext cx="816128" cy="612062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>
            <a:off x="3602273" y="2420401"/>
            <a:ext cx="1680224" cy="646308"/>
            <a:chOff x="5268040" y="2404290"/>
            <a:chExt cx="1680224" cy="646308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H="1" flipV="1">
              <a:off x="6059760" y="2404291"/>
              <a:ext cx="888504" cy="646307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5268040" y="2404290"/>
              <a:ext cx="816128" cy="612062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691680" y="404664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Достроить до графика четной функции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03797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932040" y="3001274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0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43855" y="2985007"/>
            <a:ext cx="566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-2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83967" y="2972784"/>
            <a:ext cx="554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-1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925751" y="2935254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89847" y="2942957"/>
            <a:ext cx="31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5268040" y="2404290"/>
            <a:ext cx="1680224" cy="646308"/>
            <a:chOff x="5268040" y="2404290"/>
            <a:chExt cx="1680224" cy="64630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6059760" y="2404291"/>
              <a:ext cx="888504" cy="646307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5268040" y="2404290"/>
              <a:ext cx="816128" cy="612062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 rot="10800000">
            <a:off x="3553572" y="3040524"/>
            <a:ext cx="1680224" cy="646308"/>
            <a:chOff x="5268040" y="2404290"/>
            <a:chExt cx="1680224" cy="646308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H="1" flipV="1">
              <a:off x="6059760" y="2404291"/>
              <a:ext cx="888504" cy="646307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5268040" y="2404290"/>
              <a:ext cx="816128" cy="612062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691680" y="404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Достроить до графика нечетной функции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9722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6895" y="268153"/>
                <a:ext cx="7992888" cy="560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b="1" dirty="0" smtClean="0"/>
                  <a:t>Построить эскизы графиков функций:</a:t>
                </a:r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x</a:t>
                </a:r>
                <a:r>
                  <a:rPr lang="en-US" sz="3200" b="1" baseline="30000" dirty="0" smtClean="0"/>
                  <a:t>4</a:t>
                </a:r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1 - x</a:t>
                </a:r>
                <a:r>
                  <a:rPr lang="en-US" sz="3200" b="1" baseline="30000" dirty="0" smtClean="0"/>
                  <a:t>4 </a:t>
                </a:r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3200" b="1" i="1" smtClean="0">
                            <a:latin typeface="Cambria Math"/>
                            <a:ea typeface="Cambria Math"/>
                          </a:rPr>
                        </m:ctrlPr>
                      </m:radPr>
                      <m:deg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𝟑</m:t>
                        </m:r>
                      </m:deg>
                      <m:e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</m:e>
                    </m:rad>
                  </m:oMath>
                </a14:m>
                <a:endParaRPr lang="en-US" sz="3200" b="1" baseline="30000" dirty="0" smtClean="0"/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3200" b="1" i="1" smtClean="0">
                            <a:latin typeface="Cambria Math"/>
                            <a:ea typeface="Cambria Math"/>
                          </a:rPr>
                        </m:ctrlPr>
                      </m:radPr>
                      <m:deg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𝟑</m:t>
                        </m:r>
                      </m:deg>
                      <m:e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rad>
                  </m:oMath>
                </a14:m>
                <a:endParaRPr lang="en-US" sz="3200" b="1" dirty="0" smtClean="0"/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(x + 1)</a:t>
                </a:r>
                <a:r>
                  <a:rPr lang="en-US" sz="3200" b="1" baseline="30000" dirty="0" smtClean="0"/>
                  <a:t>3  </a:t>
                </a:r>
              </a:p>
              <a:p>
                <a:pPr marL="514350" indent="-514350" algn="ctr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3200" b="1" dirty="0" smtClean="0"/>
                  <a:t>y = x</a:t>
                </a:r>
                <a:r>
                  <a:rPr lang="en-US" sz="3200" b="1" baseline="30000" dirty="0" smtClean="0"/>
                  <a:t>3 </a:t>
                </a:r>
                <a:r>
                  <a:rPr lang="en-US" sz="3200" b="1" dirty="0" smtClean="0"/>
                  <a:t> - 2</a:t>
                </a:r>
              </a:p>
              <a:p>
                <a:pPr algn="ctr"/>
                <a:r>
                  <a:rPr lang="ru-RU" sz="3200" b="1" dirty="0" smtClean="0"/>
                  <a:t>Перечислить свойства функций.</a:t>
                </a:r>
                <a:endParaRPr lang="en-US" sz="3200" b="1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5" y="268153"/>
                <a:ext cx="7992888" cy="5601470"/>
              </a:xfrm>
              <a:prstGeom prst="rect">
                <a:avLst/>
              </a:prstGeom>
              <a:blipFill rotWithShape="1">
                <a:blip r:embed="rId2"/>
                <a:stretch>
                  <a:fillRect t="-1415" b="-26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82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3068960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Д/з:</a:t>
            </a:r>
          </a:p>
          <a:p>
            <a:r>
              <a:rPr lang="ru-RU" sz="3600" b="1" dirty="0" smtClean="0"/>
              <a:t> №174(2,3,4), </a:t>
            </a:r>
          </a:p>
          <a:p>
            <a:r>
              <a:rPr lang="ru-RU" sz="3600" b="1" dirty="0" smtClean="0"/>
              <a:t>175(2), </a:t>
            </a:r>
          </a:p>
          <a:p>
            <a:r>
              <a:rPr lang="ru-RU" sz="3600" b="1" dirty="0" smtClean="0"/>
              <a:t>176(2,4)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93946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23928" y="188640"/>
            <a:ext cx="4680520" cy="3456384"/>
            <a:chOff x="1187624" y="908720"/>
            <a:chExt cx="7390295" cy="4235613"/>
          </a:xfrm>
          <a:noFill/>
        </p:grpSpPr>
        <p:cxnSp>
          <p:nvCxnSpPr>
            <p:cNvPr id="3" name="Прямая со стрелкой 2"/>
            <p:cNvCxnSpPr/>
            <p:nvPr/>
          </p:nvCxnSpPr>
          <p:spPr>
            <a:xfrm>
              <a:off x="1187624" y="3356993"/>
              <a:ext cx="7390295" cy="0"/>
            </a:xfrm>
            <a:prstGeom prst="straightConnector1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 стрелкой 3"/>
            <p:cNvCxnSpPr/>
            <p:nvPr/>
          </p:nvCxnSpPr>
          <p:spPr>
            <a:xfrm flipH="1" flipV="1">
              <a:off x="4644007" y="908720"/>
              <a:ext cx="30261" cy="4235613"/>
            </a:xfrm>
            <a:prstGeom prst="straightConnector1">
              <a:avLst/>
            </a:prstGeom>
            <a:grpFill/>
            <a:ln w="381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№175(1)</a:t>
            </a:r>
          </a:p>
          <a:p>
            <a:r>
              <a:rPr lang="ru-RU" b="1" dirty="0"/>
              <a:t>№176(1,3)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475525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106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Четные и нечетные функции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Рослякова Галина Валентиновна</dc:creator>
  <cp:lastModifiedBy>Пользователь</cp:lastModifiedBy>
  <cp:revision>12</cp:revision>
  <dcterms:created xsi:type="dcterms:W3CDTF">2013-11-21T09:42:50Z</dcterms:created>
  <dcterms:modified xsi:type="dcterms:W3CDTF">2014-01-21T12:08:35Z</dcterms:modified>
</cp:coreProperties>
</file>