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9BDAA-2E86-43F5-ACFE-EDA1224C5837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99EA-D9CA-4236-BE8A-CF9F52AB4C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551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9BDAA-2E86-43F5-ACFE-EDA1224C5837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199EA-D9CA-4236-BE8A-CF9F52AB4C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88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АПРЕЛЬ</a:t>
            </a:r>
            <a:endParaRPr lang="ru-RU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984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Апрель</a:t>
            </a:r>
            <a:r>
              <a:rPr lang="ru-RU" smtClean="0"/>
              <a:t> 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90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880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Праздники апреля</a:t>
            </a:r>
            <a:endParaRPr lang="ru-RU" sz="88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650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Поздравляем!</a:t>
            </a:r>
            <a:endParaRPr lang="ru-RU" sz="60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968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Работа ТСМ и Союза деятельных на каникулах</a:t>
            </a:r>
            <a:endParaRPr lang="ru-RU" sz="3600" b="1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246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Работа ТСМ и Союза деятельных на каникулах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270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Весенние каникулы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233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1 АПРЕЛЯ-НИКРМУ НЕ ВЕРЮ!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7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ДЕНЬ КОСМОНАВТИКИ.</a:t>
            </a:r>
            <a:endParaRPr lang="ru-RU" dirty="0"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789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С ПРАЗДНИКОМ СВЕТЛОЙ ПАСХИ!</a:t>
            </a:r>
            <a:endParaRPr lang="ru-RU" b="1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8106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</Words>
  <Application>Microsoft Office PowerPoint</Application>
  <PresentationFormat>Произвольный</PresentationFormat>
  <Paragraphs>10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АПРЕЛЬ</vt:lpstr>
      <vt:lpstr>Апрель </vt:lpstr>
      <vt:lpstr>Праздники апреля</vt:lpstr>
      <vt:lpstr>Поздравляем!</vt:lpstr>
      <vt:lpstr>Работа ТСМ и Союза деятельных на каникулах</vt:lpstr>
      <vt:lpstr>Работа ТСМ и Союза деятельных на каникулах</vt:lpstr>
      <vt:lpstr>Весенние каникулы</vt:lpstr>
      <vt:lpstr>1 АПРЕЛЯ-НИКРМУ НЕ ВЕРЮ!</vt:lpstr>
      <vt:lpstr>ДЕНЬ КОСМОНАВТИКИ.</vt:lpstr>
      <vt:lpstr>С ПРАЗДНИКОМ СВЕТЛОЙ ПАСХИ!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АПРЕЛЬ</dc:title>
  <dc:creator>Николай</dc:creator>
  <cp:lastModifiedBy>Николай</cp:lastModifiedBy>
  <cp:revision>1</cp:revision>
  <dcterms:created xsi:type="dcterms:W3CDTF">2015-03-30T08:21:46Z</dcterms:created>
  <dcterms:modified xsi:type="dcterms:W3CDTF">2015-03-30T08:21:46Z</dcterms:modified>
</cp:coreProperties>
</file>