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8" d="100"/>
          <a:sy n="118" d="100"/>
        </p:scale>
        <p:origin x="504" y="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774EB-B57E-41F2-A2BE-D35CB7266276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A3B1B-5537-41AE-906B-AA1CC64E8A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ГМО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0" dirty="0" smtClean="0"/>
              <a:t>Генетически модифицированный организм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330559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57166"/>
            <a:ext cx="3456014" cy="326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286513" y="5500702"/>
            <a:ext cx="27451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Презентация по биологии</a:t>
            </a:r>
          </a:p>
          <a:p>
            <a:pPr algn="r"/>
            <a:r>
              <a:rPr lang="ru-RU" smtClean="0"/>
              <a:t>11 </a:t>
            </a:r>
            <a:r>
              <a:rPr lang="ru-RU" dirty="0" smtClean="0"/>
              <a:t>класса «А</a:t>
            </a:r>
            <a:r>
              <a:rPr lang="ru-RU" dirty="0" smtClean="0"/>
              <a:t>»</a:t>
            </a: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ГМО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 Организм, генотип которого был искусственно изменён при помощи методов генной инженерии. Это определение может применяться для растений, животных и микроорганизмов. Генетические изменения, как правило, производятся в научных или хозяйственных целях. Генетическая модификация отличается целенаправленным изменением генотипа организма в отличие от случайного, характерного для естественного и искусственного мутагенеза.</a:t>
            </a:r>
          </a:p>
          <a:p>
            <a:endParaRPr lang="ru-RU" dirty="0"/>
          </a:p>
          <a:p>
            <a:r>
              <a:rPr lang="ru-RU" dirty="0" smtClean="0"/>
              <a:t>Основным видом генетической модификации в настоящее время является использование </a:t>
            </a:r>
            <a:r>
              <a:rPr lang="ru-RU" dirty="0" err="1" smtClean="0"/>
              <a:t>трансгенов</a:t>
            </a:r>
            <a:r>
              <a:rPr lang="ru-RU" dirty="0" smtClean="0"/>
              <a:t> для создания </a:t>
            </a:r>
            <a:r>
              <a:rPr lang="ru-RU" dirty="0" err="1" smtClean="0"/>
              <a:t>трансгенных</a:t>
            </a:r>
            <a:r>
              <a:rPr lang="ru-RU" dirty="0" smtClean="0"/>
              <a:t> организмов.</a:t>
            </a:r>
          </a:p>
          <a:p>
            <a:endParaRPr lang="ru-RU" dirty="0" smtClean="0"/>
          </a:p>
          <a:p>
            <a:r>
              <a:rPr lang="ru-RU" dirty="0" smtClean="0"/>
              <a:t>В сельском хозяйстве и пищевой промышленности под ГМО подразумеваются только организмы, модифицированные внесением в их геном одного или нескольких </a:t>
            </a:r>
            <a:r>
              <a:rPr lang="ru-RU" dirty="0" err="1" smtClean="0"/>
              <a:t>трансгенов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 настоящее время специалистами получены научные данные об отсутствии повышенной опасности продуктов из генетически модифицированных организмов по сравнению с традиционными продуктами.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59551">
            <a:off x="458870" y="8243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Цели создания ГМО</a:t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500306"/>
            <a:ext cx="4643456" cy="3095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92922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Во многих случаях использование </a:t>
            </a:r>
            <a:r>
              <a:rPr lang="ru-RU" dirty="0" err="1" smtClean="0"/>
              <a:t>трансгенных</a:t>
            </a:r>
            <a:r>
              <a:rPr lang="ru-RU" dirty="0" smtClean="0"/>
              <a:t> растений сильно повышает урожайность. Есть мнение, что при нынешнем размере населения планеты только ГМО могут избавить мир от угрозы голода, так как при помощи генной модификации можно увеличивать урожайность и качество пищи. Противники этого мнения считают, что при современном уровне агротехники и механизации сельскохозяйственного производства уже существующие сейчас, полученные классическим путём, сорта растений и породы животных способны сполна обеспечить население планеты высококачественным продовольствием.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230142">
            <a:off x="537610" y="295642"/>
            <a:ext cx="8229600" cy="1143000"/>
          </a:xfrm>
        </p:spPr>
        <p:txBody>
          <a:bodyPr/>
          <a:lstStyle/>
          <a:p>
            <a:r>
              <a:rPr lang="ru-RU" dirty="0" smtClean="0"/>
              <a:t>Методы создания ГМО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7938" y="1809750"/>
            <a:ext cx="4048125" cy="3238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этапы создания ГМО: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1. Получение изолированного гена;</a:t>
            </a:r>
          </a:p>
          <a:p>
            <a:pPr>
              <a:buNone/>
            </a:pPr>
            <a:r>
              <a:rPr lang="ru-RU" dirty="0" smtClean="0"/>
              <a:t>2. Введение гена в вектор для переноса в организм;</a:t>
            </a:r>
          </a:p>
          <a:p>
            <a:pPr>
              <a:buNone/>
            </a:pPr>
            <a:r>
              <a:rPr lang="ru-RU" dirty="0" smtClean="0"/>
              <a:t>3. Перенос вектора с геном в модифицируемый организм;</a:t>
            </a:r>
          </a:p>
          <a:p>
            <a:pPr>
              <a:buNone/>
            </a:pPr>
            <a:r>
              <a:rPr lang="ru-RU" dirty="0" smtClean="0"/>
              <a:t>4. Преобразование клеток организма;</a:t>
            </a:r>
          </a:p>
          <a:p>
            <a:pPr>
              <a:buNone/>
            </a:pPr>
            <a:r>
              <a:rPr lang="ru-RU" dirty="0" smtClean="0"/>
              <a:t>5. Отбор генетически модифицированных организмов и устранение тех, которые не были успешно модифицированы.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4329114" cy="56261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Чтобы встроить ген в вектор, используют ферменты — </a:t>
            </a:r>
            <a:r>
              <a:rPr lang="ru-RU" sz="1600" dirty="0" err="1" smtClean="0"/>
              <a:t>рестриктазы</a:t>
            </a:r>
            <a:r>
              <a:rPr lang="ru-RU" sz="1600" dirty="0" smtClean="0"/>
              <a:t> и </a:t>
            </a:r>
            <a:r>
              <a:rPr lang="ru-RU" sz="1600" dirty="0" err="1" smtClean="0"/>
              <a:t>лигазы</a:t>
            </a:r>
            <a:r>
              <a:rPr lang="ru-RU" sz="1600" dirty="0" smtClean="0"/>
              <a:t>. С помощью </a:t>
            </a:r>
            <a:r>
              <a:rPr lang="ru-RU" sz="1600" dirty="0" err="1" smtClean="0"/>
              <a:t>рестриктаз</a:t>
            </a:r>
            <a:r>
              <a:rPr lang="ru-RU" sz="1600" dirty="0" smtClean="0"/>
              <a:t> ген и вектор можно разрезать на кусочки. С помощью </a:t>
            </a:r>
            <a:r>
              <a:rPr lang="ru-RU" sz="1600" dirty="0" err="1" smtClean="0"/>
              <a:t>лигаз</a:t>
            </a:r>
            <a:r>
              <a:rPr lang="ru-RU" sz="1600" dirty="0" smtClean="0"/>
              <a:t> такие кусочки можно «склеивать», соединять в иной комбинации, конструируя новый ген или заключая его в вектор.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Техника введения генов в бактерии была разработана после того, как Фредерик </a:t>
            </a:r>
            <a:r>
              <a:rPr lang="ru-RU" sz="1600" dirty="0" err="1" smtClean="0"/>
              <a:t>Гриффит</a:t>
            </a:r>
            <a:r>
              <a:rPr lang="ru-RU" sz="1600" dirty="0" smtClean="0"/>
              <a:t> открыл явление бактериальной трансформации. В основе этого явления лежит примитивный половой процесс, который у бактерий сопровождается обменом небольшими фрагментами </a:t>
            </a:r>
            <a:r>
              <a:rPr lang="ru-RU" sz="1600" dirty="0" err="1" smtClean="0"/>
              <a:t>нехромосомной</a:t>
            </a:r>
            <a:r>
              <a:rPr lang="ru-RU" sz="1600" dirty="0" smtClean="0"/>
              <a:t> ДНК, </a:t>
            </a:r>
            <a:r>
              <a:rPr lang="ru-RU" sz="1600" dirty="0" err="1" smtClean="0"/>
              <a:t>плазмидами</a:t>
            </a:r>
            <a:r>
              <a:rPr lang="ru-RU" sz="1600" dirty="0" smtClean="0"/>
              <a:t>. </a:t>
            </a:r>
            <a:r>
              <a:rPr lang="ru-RU" sz="1600" dirty="0" err="1" smtClean="0"/>
              <a:t>Плазмидные</a:t>
            </a:r>
            <a:r>
              <a:rPr lang="ru-RU" sz="1600" dirty="0" smtClean="0"/>
              <a:t> технологии легли в основу введения искусственных генов в бактериальные клетки. Для введения готового гена в наследственный аппарат клеток растений и животных используется процесс </a:t>
            </a:r>
            <a:r>
              <a:rPr lang="ru-RU" sz="1600" dirty="0" err="1" smtClean="0"/>
              <a:t>трансфекции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4557716" y="1157268"/>
            <a:ext cx="4619625" cy="3448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288996">
            <a:off x="677715" y="369411"/>
            <a:ext cx="8229600" cy="1143000"/>
          </a:xfrm>
        </p:spPr>
        <p:txBody>
          <a:bodyPr/>
          <a:lstStyle/>
          <a:p>
            <a:r>
              <a:rPr lang="ru-RU" dirty="0" smtClean="0"/>
              <a:t>Безопасность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0" y="1795463"/>
            <a:ext cx="4953000" cy="3267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5857916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В настоящее время специалистами получены научные данные об отсутствии повышенной опасности продуктов из генетически модифицированных организмов в сравнении с продуктами, полученными из организмов, выведенных традиционными методами. Как отмечается в докладе Генерального Директората Европейской комиссии по науке и информации: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Главный вывод, вытекающий из усилий более чем 130 научно-исследовательских проектов, охватывающих 25 лет исследований и проведённых с участием более чем 500 независимых исследовательских групп, состоит в том, что биотехнологии и, в частности, ГМО как таковые не более опасны, чем, например, традиционные технологии селекции растений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7419" r="16387"/>
          <a:stretch>
            <a:fillRect/>
          </a:stretch>
        </p:blipFill>
        <p:spPr bwMode="auto">
          <a:xfrm>
            <a:off x="6215074" y="3714752"/>
            <a:ext cx="271464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571480"/>
            <a:ext cx="2569608" cy="259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82875"/>
            <a:ext cx="5328592" cy="3463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52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363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ГМО</vt:lpstr>
      <vt:lpstr>О ГМО</vt:lpstr>
      <vt:lpstr>Цели создания ГМО </vt:lpstr>
      <vt:lpstr>Слайд 4</vt:lpstr>
      <vt:lpstr>Методы создания ГМО</vt:lpstr>
      <vt:lpstr>Основные этапы создания ГМО: </vt:lpstr>
      <vt:lpstr>Слайд 7</vt:lpstr>
      <vt:lpstr>Безопасность</vt:lpstr>
      <vt:lpstr>Слайд 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ГМО</dc:title>
  <dc:creator>Гарм</dc:creator>
  <cp:lastModifiedBy>Гарм</cp:lastModifiedBy>
  <cp:revision>7</cp:revision>
  <dcterms:created xsi:type="dcterms:W3CDTF">2012-12-02T13:51:47Z</dcterms:created>
  <dcterms:modified xsi:type="dcterms:W3CDTF">2015-03-26T16:54:05Z</dcterms:modified>
</cp:coreProperties>
</file>