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93" r:id="rId3"/>
    <p:sldId id="294" r:id="rId4"/>
    <p:sldId id="295" r:id="rId5"/>
    <p:sldId id="296" r:id="rId6"/>
    <p:sldId id="297" r:id="rId7"/>
    <p:sldId id="298" r:id="rId8"/>
    <p:sldId id="261" r:id="rId9"/>
    <p:sldId id="289" r:id="rId10"/>
    <p:sldId id="290" r:id="rId11"/>
    <p:sldId id="292" r:id="rId12"/>
    <p:sldId id="315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</p:sldIdLst>
  <p:sldSz cx="9144000" cy="6858000" type="screen4x3"/>
  <p:notesSz cx="6858000" cy="9144000"/>
  <p:custDataLst>
    <p:tags r:id="rId2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F1A5A846-4733-4761-8121-79A86FD9253F}">
          <p14:sldIdLst>
            <p14:sldId id="264"/>
            <p14:sldId id="261"/>
          </p14:sldIdLst>
        </p14:section>
        <p14:section name="Раздел без заголовка" id="{5AD2C31D-5DEF-453F-990C-C112C450F3B2}">
          <p14:sldIdLst>
            <p14:sldId id="289"/>
            <p14:sldId id="29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72" autoAdjust="0"/>
    <p:restoredTop sz="94600" autoAdjust="0"/>
  </p:normalViewPr>
  <p:slideViewPr>
    <p:cSldViewPr>
      <p:cViewPr varScale="1">
        <p:scale>
          <a:sx n="46" d="100"/>
          <a:sy n="46" d="100"/>
        </p:scale>
        <p:origin x="-6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92901-105A-4039-9E6E-6A2AC11B76DC}" type="datetimeFigureOut">
              <a:rPr lang="ru-RU" smtClean="0"/>
              <a:pPr/>
              <a:t>08.01.2014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A76B0-D341-4842-8E2A-418680E0F4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92901-105A-4039-9E6E-6A2AC11B76DC}" type="datetimeFigureOut">
              <a:rPr lang="ru-RU" smtClean="0"/>
              <a:pPr/>
              <a:t>08.01.2014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A76B0-D341-4842-8E2A-418680E0F4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92901-105A-4039-9E6E-6A2AC11B76DC}" type="datetimeFigureOut">
              <a:rPr lang="ru-RU" smtClean="0"/>
              <a:pPr/>
              <a:t>08.01.2014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A76B0-D341-4842-8E2A-418680E0F4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92901-105A-4039-9E6E-6A2AC11B76DC}" type="datetimeFigureOut">
              <a:rPr lang="ru-RU" smtClean="0"/>
              <a:pPr/>
              <a:t>08.01.2014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A76B0-D341-4842-8E2A-418680E0F4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92901-105A-4039-9E6E-6A2AC11B76DC}" type="datetimeFigureOut">
              <a:rPr lang="ru-RU" smtClean="0"/>
              <a:pPr/>
              <a:t>08.01.2014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A76B0-D341-4842-8E2A-418680E0F4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92901-105A-4039-9E6E-6A2AC11B76DC}" type="datetimeFigureOut">
              <a:rPr lang="ru-RU" smtClean="0"/>
              <a:pPr/>
              <a:t>08.01.2014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A76B0-D341-4842-8E2A-418680E0F4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92901-105A-4039-9E6E-6A2AC11B76DC}" type="datetimeFigureOut">
              <a:rPr lang="ru-RU" smtClean="0"/>
              <a:pPr/>
              <a:t>08.01.2014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A76B0-D341-4842-8E2A-418680E0F4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92901-105A-4039-9E6E-6A2AC11B76DC}" type="datetimeFigureOut">
              <a:rPr lang="ru-RU" smtClean="0"/>
              <a:pPr/>
              <a:t>08.01.2014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A76B0-D341-4842-8E2A-418680E0F4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92901-105A-4039-9E6E-6A2AC11B76DC}" type="datetimeFigureOut">
              <a:rPr lang="ru-RU" smtClean="0"/>
              <a:pPr/>
              <a:t>08.01.2014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A76B0-D341-4842-8E2A-418680E0F4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92901-105A-4039-9E6E-6A2AC11B76DC}" type="datetimeFigureOut">
              <a:rPr lang="ru-RU" smtClean="0"/>
              <a:pPr/>
              <a:t>08.01.2014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A76B0-D341-4842-8E2A-418680E0F4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92901-105A-4039-9E6E-6A2AC11B76DC}" type="datetimeFigureOut">
              <a:rPr lang="ru-RU" smtClean="0"/>
              <a:pPr/>
              <a:t>08.01.2014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A76B0-D341-4842-8E2A-418680E0F4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92901-105A-4039-9E6E-6A2AC11B76DC}" type="datetimeFigureOut">
              <a:rPr lang="ru-RU" smtClean="0"/>
              <a:pPr/>
              <a:t>08.01.2014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76B0-D341-4842-8E2A-418680E0F48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blinds dir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jpe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12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jpeg"/><Relationship Id="rId5" Type="http://schemas.openxmlformats.org/officeDocument/2006/relationships/image" Target="../media/image15.png"/><Relationship Id="rId15" Type="http://schemas.openxmlformats.org/officeDocument/2006/relationships/image" Target="../media/image25.jpeg"/><Relationship Id="rId10" Type="http://schemas.openxmlformats.org/officeDocument/2006/relationships/image" Target="../media/image20.jpeg"/><Relationship Id="rId4" Type="http://schemas.openxmlformats.org/officeDocument/2006/relationships/image" Target="../media/image14.png"/><Relationship Id="rId9" Type="http://schemas.openxmlformats.org/officeDocument/2006/relationships/image" Target="../media/image19.jpeg"/><Relationship Id="rId1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hyperlink" Target="http://amvrmk.ucoz.ru/_nw/1/98134808.jpg" TargetMode="External"/><Relationship Id="rId7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hyperlink" Target="http://amvrmk.ucoz.ru/_nw/1/04160305.jpg" TargetMode="External"/><Relationship Id="rId10" Type="http://schemas.openxmlformats.org/officeDocument/2006/relationships/image" Target="../media/image39.jpeg"/><Relationship Id="rId4" Type="http://schemas.openxmlformats.org/officeDocument/2006/relationships/image" Target="../media/image34.jpeg"/><Relationship Id="rId9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Relationship Id="rId9" Type="http://schemas.openxmlformats.org/officeDocument/2006/relationships/image" Target="../media/image5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7" Type="http://schemas.openxmlformats.org/officeDocument/2006/relationships/image" Target="../media/image7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83.jpeg"/><Relationship Id="rId7" Type="http://schemas.openxmlformats.org/officeDocument/2006/relationships/image" Target="../media/image8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Relationship Id="rId9" Type="http://schemas.openxmlformats.org/officeDocument/2006/relationships/image" Target="../media/image89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eg"/><Relationship Id="rId3" Type="http://schemas.openxmlformats.org/officeDocument/2006/relationships/image" Target="../media/image90.jpeg"/><Relationship Id="rId7" Type="http://schemas.openxmlformats.org/officeDocument/2006/relationships/image" Target="../media/image9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usen5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useniki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3624263"/>
            <a:ext cx="3886200" cy="297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57158" y="285728"/>
            <a:ext cx="75009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uk-UA" dirty="0" smtClean="0">
                <a:solidFill>
                  <a:srgbClr val="FFFFCC"/>
                </a:solidFill>
                <a:latin typeface="Comic Sans MS" pitchFamily="66" charset="0"/>
              </a:rPr>
              <a:t>ВАСИЛІВСЬКА ЗАГАЛЬНООСВІТНЯ ШКОЛА І – ІІІ СТУПЕНІВ</a:t>
            </a:r>
          </a:p>
          <a:p>
            <a:pPr algn="ctr">
              <a:spcBef>
                <a:spcPct val="50000"/>
              </a:spcBef>
            </a:pPr>
            <a:r>
              <a:rPr lang="uk-UA" dirty="0" smtClean="0">
                <a:solidFill>
                  <a:srgbClr val="FFFFCC"/>
                </a:solidFill>
                <a:latin typeface="Comic Sans MS" pitchFamily="66" charset="0"/>
              </a:rPr>
              <a:t>АМВРОСІЇВСЬКОЇ РАЙОННОЇ РАДИ</a:t>
            </a:r>
          </a:p>
          <a:p>
            <a:pPr algn="ctr">
              <a:spcBef>
                <a:spcPct val="50000"/>
              </a:spcBef>
            </a:pPr>
            <a:r>
              <a:rPr lang="uk-UA" dirty="0" smtClean="0">
                <a:solidFill>
                  <a:srgbClr val="FFFFCC"/>
                </a:solidFill>
                <a:latin typeface="Comic Sans MS" pitchFamily="66" charset="0"/>
              </a:rPr>
              <a:t>ДОНЕЦЬКОЇ ОБЛАСТІ</a:t>
            </a:r>
            <a:endParaRPr lang="ru-RU" dirty="0">
              <a:solidFill>
                <a:srgbClr val="FFFFCC"/>
              </a:solidFill>
              <a:latin typeface="Comic Sans MS" pitchFamily="66" charset="0"/>
            </a:endParaRPr>
          </a:p>
        </p:txBody>
      </p:sp>
      <p:pic>
        <p:nvPicPr>
          <p:cNvPr id="13" name="Picture 11" descr="F:\картинки\картинки2\serdss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34" y="1142984"/>
            <a:ext cx="2668588" cy="255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36072919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050" name="Picture 2" descr="C:\Users\владелец\Pictures\Рисунок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5" descr="iCALGV39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50292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169835" y="1000108"/>
            <a:ext cx="397416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3600" dirty="0" smtClean="0">
                <a:solidFill>
                  <a:srgbClr val="CC0099"/>
                </a:solidFill>
                <a:latin typeface="Comic Sans MS" pitchFamily="66" charset="0"/>
              </a:rPr>
              <a:t>ЛАСКАВО ПРОСИМО ДО ШКОЛИ</a:t>
            </a:r>
            <a:endParaRPr lang="ru-RU" sz="3600" dirty="0">
              <a:solidFill>
                <a:srgbClr val="CC0099"/>
              </a:solidFill>
              <a:latin typeface="Comic Sans MS" pitchFamily="66" charset="0"/>
            </a:endParaRPr>
          </a:p>
        </p:txBody>
      </p:sp>
      <p:pic>
        <p:nvPicPr>
          <p:cNvPr id="10" name="Picture 10" descr="trava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667000"/>
            <a:ext cx="9144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074" name="Picture 2" descr="C:\Users\владелец\Pictures\Рисунок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4" descr="DSCN114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3429000"/>
            <a:ext cx="4071966" cy="305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владелец\Desktop\школа документи\документи\фото\школа осень\DSCN273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285728"/>
            <a:ext cx="4071966" cy="300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6" y="285728"/>
            <a:ext cx="4214842" cy="62865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098" name="Picture 2" descr="C:\Users\владелец\Pictures\Рисунок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700" y="-12700"/>
            <a:ext cx="9156700" cy="6870700"/>
          </a:xfrm>
          <a:prstGeom prst="rect">
            <a:avLst/>
          </a:prstGeom>
          <a:noFill/>
        </p:spPr>
      </p:pic>
      <p:pic>
        <p:nvPicPr>
          <p:cNvPr id="6" name="Picture 5" descr="iCAIJYUP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357166"/>
            <a:ext cx="2790825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095549" y="642918"/>
            <a:ext cx="60484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b="1" dirty="0" smtClean="0">
                <a:solidFill>
                  <a:srgbClr val="993300"/>
                </a:solidFill>
                <a:latin typeface="Comic Sans MS" pitchFamily="66" charset="0"/>
              </a:rPr>
              <a:t>ПЕДАГОГІЧНИЙ КОЛЕКТИВ</a:t>
            </a:r>
            <a:endParaRPr lang="ru-RU" sz="3200" b="1" dirty="0">
              <a:solidFill>
                <a:srgbClr val="993300"/>
              </a:solidFill>
              <a:latin typeface="Comic Sans MS" pitchFamily="66" charset="0"/>
            </a:endParaRPr>
          </a:p>
        </p:txBody>
      </p:sp>
      <p:pic>
        <p:nvPicPr>
          <p:cNvPr id="8" name="Picture 10" descr="image001_3333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2" y="785794"/>
            <a:ext cx="4814887" cy="426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istockphoto_8248684-gras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741738"/>
            <a:ext cx="9144000" cy="311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122" name="Picture 2" descr="C:\Users\владелец\Pictures\Рисунок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50" y="-6350"/>
            <a:ext cx="9156700" cy="6870700"/>
          </a:xfrm>
          <a:prstGeom prst="rect">
            <a:avLst/>
          </a:prstGeom>
          <a:noFill/>
        </p:spPr>
      </p:pic>
      <p:pic>
        <p:nvPicPr>
          <p:cNvPr id="5" name="Picture 3" descr="C:\Users\владелец\Desktop\школа документи\документи\фото\школа фото1\DSCN104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85728"/>
            <a:ext cx="4292600" cy="316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0597195">
            <a:off x="248845" y="2574564"/>
            <a:ext cx="12954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668390">
            <a:off x="4674582" y="114269"/>
            <a:ext cx="1371600" cy="193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0985125">
            <a:off x="4588249" y="1671648"/>
            <a:ext cx="1295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43636" y="357166"/>
            <a:ext cx="1371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841288">
            <a:off x="7203927" y="1996043"/>
            <a:ext cx="1371600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владелец\Desktop\школа документи\документи\фото\IMG_1610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6136903">
            <a:off x="7259760" y="659177"/>
            <a:ext cx="1716697" cy="1181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Users\владелец\Desktop\школа документи\документи\фото\Медведенко Л.Г уч. музыки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929322" y="2071678"/>
            <a:ext cx="1285884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D:\ВАСИЛЬЕВКА УЧИТЕЛЯ\Простота Л.Н. первый учитель.jpg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714480" y="2928934"/>
            <a:ext cx="142876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 descr="D:\ВАСИЛЬЕВКА УЧИТЕЛЯ\Грибова В.И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 rot="748094">
            <a:off x="475510" y="4114609"/>
            <a:ext cx="1264165" cy="1896248"/>
          </a:xfrm>
          <a:prstGeom prst="rect">
            <a:avLst/>
          </a:prstGeom>
          <a:noFill/>
        </p:spPr>
      </p:pic>
      <p:pic>
        <p:nvPicPr>
          <p:cNvPr id="16" name="Рисунок 15" descr="D:\ВАСИЛЬЕВКА УЧИТЕЛЯ\IMG_1541.JPG"/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4657237">
            <a:off x="1647956" y="5020823"/>
            <a:ext cx="205652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D:\ВАСИЛЬЕВКА УЧИТЕЛЯ\IMG_1464.JPG"/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6263429">
            <a:off x="2779285" y="3507477"/>
            <a:ext cx="2089169" cy="1343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DSCN1053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500562" y="3357562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146" name="Picture 2" descr="C:\Users\владелец\Pictures\Рисунок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50" y="-6350"/>
            <a:ext cx="9156700" cy="6870700"/>
          </a:xfrm>
          <a:prstGeom prst="rect">
            <a:avLst/>
          </a:prstGeom>
          <a:noFill/>
        </p:spPr>
      </p:pic>
      <p:pic>
        <p:nvPicPr>
          <p:cNvPr id="5" name="Picture 6" descr="iCAEXF83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41275"/>
            <a:ext cx="7010400" cy="677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857356" y="2071678"/>
            <a:ext cx="31432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b="1" dirty="0" smtClean="0">
                <a:solidFill>
                  <a:srgbClr val="CC0099"/>
                </a:solidFill>
                <a:latin typeface="Comic Sans MS" pitchFamily="66" charset="0"/>
              </a:rPr>
              <a:t>ДІЛИМОСЯ</a:t>
            </a:r>
          </a:p>
          <a:p>
            <a:pPr algn="ctr">
              <a:spcBef>
                <a:spcPct val="50000"/>
              </a:spcBef>
            </a:pPr>
            <a:r>
              <a:rPr lang="uk-UA" sz="3200" b="1" dirty="0" smtClean="0">
                <a:solidFill>
                  <a:srgbClr val="CC0099"/>
                </a:solidFill>
                <a:latin typeface="Comic Sans MS" pitchFamily="66" charset="0"/>
              </a:rPr>
              <a:t>ДОСВІДОМ</a:t>
            </a:r>
            <a:endParaRPr lang="ru-RU" sz="3200" b="1" dirty="0">
              <a:solidFill>
                <a:srgbClr val="CC0099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7170" name="Picture 2" descr="C:\Users\владелец\Pictures\Рисунок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50" y="-6350"/>
            <a:ext cx="9156700" cy="6870700"/>
          </a:xfrm>
          <a:prstGeom prst="rect">
            <a:avLst/>
          </a:prstGeom>
          <a:noFill/>
        </p:spPr>
      </p:pic>
      <p:pic>
        <p:nvPicPr>
          <p:cNvPr id="5" name="Содержимое 4" descr="Вознюк О.А. директор школs.jpg"/>
          <p:cNvPicPr>
            <a:picLocks noGrp="1"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857224" y="357166"/>
            <a:ext cx="1764196" cy="248733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sp>
        <p:nvSpPr>
          <p:cNvPr id="6" name="TextBox 5"/>
          <p:cNvSpPr txBox="1"/>
          <p:nvPr/>
        </p:nvSpPr>
        <p:spPr>
          <a:xfrm>
            <a:off x="571472" y="3357562"/>
            <a:ext cx="30003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7030A0"/>
                </a:solidFill>
              </a:rPr>
              <a:t>Вознюк Ольга Олександрівна </a:t>
            </a:r>
            <a:r>
              <a:rPr lang="uk-UA" b="1" dirty="0" smtClean="0">
                <a:solidFill>
                  <a:srgbClr val="0070C0"/>
                </a:solidFill>
              </a:rPr>
              <a:t>– директор школи, вчитель історії.</a:t>
            </a:r>
          </a:p>
          <a:p>
            <a:r>
              <a:rPr lang="uk-UA" b="1" dirty="0" smtClean="0">
                <a:solidFill>
                  <a:srgbClr val="0070C0"/>
                </a:solidFill>
              </a:rPr>
              <a:t>Спеціаліст першої кваліфікаційної категорії</a:t>
            </a:r>
          </a:p>
          <a:p>
            <a:r>
              <a:rPr lang="uk-UA" b="1" dirty="0" smtClean="0">
                <a:solidFill>
                  <a:srgbClr val="0070C0"/>
                </a:solidFill>
              </a:rPr>
              <a:t>2012 рік – переможець районного конкурсу “ Кращий працівник року ” в номінації – Кращий  директор загальноосвітнього закладу.</a:t>
            </a:r>
            <a:endParaRPr lang="uk-UA" b="1" dirty="0">
              <a:solidFill>
                <a:srgbClr val="0070C0"/>
              </a:solidFill>
            </a:endParaRPr>
          </a:p>
        </p:txBody>
      </p:sp>
      <p:pic>
        <p:nvPicPr>
          <p:cNvPr id="7" name="Рисунок 6" descr="http://vasylevkaschool.ucoz.ua/67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7554" y="357166"/>
            <a:ext cx="3214710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PICT864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00694" y="2143116"/>
            <a:ext cx="3000396" cy="2250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R540-JA02\Desktop\Грибова\1 001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609" r="18815"/>
          <a:stretch/>
        </p:blipFill>
        <p:spPr bwMode="auto">
          <a:xfrm>
            <a:off x="1448453" y="172985"/>
            <a:ext cx="1728192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050" name="Picture 2" descr="C:\Users\R540-JA02\Desktop\презентація досвіду роботи з етики під час курсової перепідготовки в м. Донецьк 2012 р.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41428" y="415707"/>
            <a:ext cx="2870931" cy="19442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4268" y="2942829"/>
            <a:ext cx="2705249" cy="16529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28662" y="2786058"/>
            <a:ext cx="417646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7030A0"/>
                </a:solidFill>
              </a:rPr>
              <a:t>Грибова Валентина  </a:t>
            </a:r>
            <a:r>
              <a:rPr lang="ru-RU" b="1" dirty="0" err="1" smtClean="0">
                <a:solidFill>
                  <a:srgbClr val="7030A0"/>
                </a:solidFill>
              </a:rPr>
              <a:t>Іванівна</a:t>
            </a:r>
            <a:endParaRPr lang="ru-RU" b="1" dirty="0">
              <a:solidFill>
                <a:srgbClr val="7030A0"/>
              </a:solidFill>
            </a:endParaRPr>
          </a:p>
          <a:p>
            <a:r>
              <a:rPr lang="uk-UA" b="1" dirty="0" smtClean="0">
                <a:solidFill>
                  <a:srgbClr val="0070C0"/>
                </a:solidFill>
              </a:rPr>
              <a:t>вчитель </a:t>
            </a:r>
            <a:r>
              <a:rPr lang="uk-UA" b="1" dirty="0">
                <a:solidFill>
                  <a:srgbClr val="0070C0"/>
                </a:solidFill>
              </a:rPr>
              <a:t>історії, </a:t>
            </a:r>
            <a:r>
              <a:rPr lang="uk-UA" b="1" dirty="0" smtClean="0">
                <a:solidFill>
                  <a:srgbClr val="0070C0"/>
                </a:solidFill>
              </a:rPr>
              <a:t>етики, заступник директора з НВР.</a:t>
            </a:r>
            <a:r>
              <a:rPr lang="uk-UA" b="1" dirty="0">
                <a:solidFill>
                  <a:srgbClr val="0070C0"/>
                </a:solidFill>
              </a:rPr>
              <a:t> </a:t>
            </a:r>
            <a:r>
              <a:rPr lang="uk-UA" b="1" dirty="0" smtClean="0">
                <a:solidFill>
                  <a:srgbClr val="0070C0"/>
                </a:solidFill>
              </a:rPr>
              <a:t>Спеціаліст вищої кваліфікаційної категорії</a:t>
            </a:r>
            <a:endParaRPr lang="uk-UA" b="1" dirty="0">
              <a:solidFill>
                <a:srgbClr val="0070C0"/>
              </a:solidFill>
            </a:endParaRPr>
          </a:p>
          <a:p>
            <a:r>
              <a:rPr lang="uk-UA" b="1" dirty="0">
                <a:solidFill>
                  <a:srgbClr val="0070C0"/>
                </a:solidFill>
              </a:rPr>
              <a:t>2011 р. - </a:t>
            </a:r>
            <a:r>
              <a:rPr lang="uk-UA" b="1" dirty="0" smtClean="0">
                <a:solidFill>
                  <a:srgbClr val="0070C0"/>
                </a:solidFill>
              </a:rPr>
              <a:t>переможець </a:t>
            </a:r>
            <a:r>
              <a:rPr lang="uk-UA" b="1" dirty="0">
                <a:solidFill>
                  <a:srgbClr val="0070C0"/>
                </a:solidFill>
              </a:rPr>
              <a:t>районного етапу </a:t>
            </a:r>
            <a:r>
              <a:rPr lang="en-US" b="1" dirty="0">
                <a:solidFill>
                  <a:srgbClr val="0070C0"/>
                </a:solidFill>
              </a:rPr>
              <a:t>XV</a:t>
            </a:r>
            <a:r>
              <a:rPr lang="uk-UA" b="1" dirty="0">
                <a:solidFill>
                  <a:srgbClr val="0070C0"/>
                </a:solidFill>
              </a:rPr>
              <a:t>ІІ Всеукраїнського конкурсу </a:t>
            </a:r>
            <a:endParaRPr lang="uk-UA" b="1" dirty="0" smtClean="0">
              <a:solidFill>
                <a:srgbClr val="0070C0"/>
              </a:solidFill>
            </a:endParaRPr>
          </a:p>
          <a:p>
            <a:r>
              <a:rPr lang="uk-UA" b="1" dirty="0" smtClean="0">
                <a:solidFill>
                  <a:srgbClr val="0070C0"/>
                </a:solidFill>
              </a:rPr>
              <a:t>« </a:t>
            </a:r>
            <a:r>
              <a:rPr lang="uk-UA" b="1" dirty="0">
                <a:solidFill>
                  <a:srgbClr val="0070C0"/>
                </a:solidFill>
              </a:rPr>
              <a:t>Учитель року» в номінації «Етика»</a:t>
            </a:r>
          </a:p>
          <a:p>
            <a:r>
              <a:rPr lang="uk-UA" b="1" dirty="0">
                <a:solidFill>
                  <a:srgbClr val="0070C0"/>
                </a:solidFill>
              </a:rPr>
              <a:t>2012р. – учасник обласного туру </a:t>
            </a:r>
            <a:r>
              <a:rPr lang="en-US" b="1" dirty="0">
                <a:solidFill>
                  <a:srgbClr val="0070C0"/>
                </a:solidFill>
              </a:rPr>
              <a:t>XV</a:t>
            </a:r>
            <a:r>
              <a:rPr lang="uk-UA" b="1" dirty="0">
                <a:solidFill>
                  <a:srgbClr val="0070C0"/>
                </a:solidFill>
              </a:rPr>
              <a:t>ІІ Всеукраїнського конкуру </a:t>
            </a:r>
          </a:p>
          <a:p>
            <a:r>
              <a:rPr lang="uk-UA" b="1" dirty="0">
                <a:solidFill>
                  <a:srgbClr val="0070C0"/>
                </a:solidFill>
              </a:rPr>
              <a:t>« Учитель року» </a:t>
            </a:r>
            <a:r>
              <a:rPr lang="uk-UA" b="1" dirty="0" smtClean="0">
                <a:solidFill>
                  <a:srgbClr val="0070C0"/>
                </a:solidFill>
              </a:rPr>
              <a:t>в номінації</a:t>
            </a:r>
            <a:endParaRPr lang="uk-UA" b="1" dirty="0">
              <a:solidFill>
                <a:srgbClr val="0070C0"/>
              </a:solidFill>
            </a:endParaRPr>
          </a:p>
          <a:p>
            <a:r>
              <a:rPr lang="uk-UA" b="1" dirty="0">
                <a:solidFill>
                  <a:srgbClr val="0070C0"/>
                </a:solidFill>
              </a:rPr>
              <a:t> « Етика»</a:t>
            </a:r>
          </a:p>
          <a:p>
            <a:r>
              <a:rPr lang="uk-UA" b="1" dirty="0">
                <a:solidFill>
                  <a:srgbClr val="0070C0"/>
                </a:solidFill>
              </a:rPr>
              <a:t>2011-2012р – учасник обласних семінарів – практикумів</a:t>
            </a:r>
          </a:p>
          <a:p>
            <a:endParaRPr lang="uk-UA" sz="14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1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99024" y="2450834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b="1" dirty="0" smtClean="0">
                <a:solidFill>
                  <a:srgbClr val="7030A0"/>
                </a:solidFill>
              </a:rPr>
              <a:t>Проведення майстер – класу з етики під час проходження курсової перепідготовки ( м. Донецьк , березень 2013 р. )</a:t>
            </a:r>
            <a:endParaRPr lang="ru-RU" sz="1400" b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60032" y="5661249"/>
            <a:ext cx="38573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b="1" dirty="0" smtClean="0">
                <a:solidFill>
                  <a:srgbClr val="7030A0"/>
                </a:solidFill>
              </a:rPr>
              <a:t>Участь в обласному етапі Всеукраїнського конкурсу « Учитель року – 2012» в номінації </a:t>
            </a:r>
          </a:p>
          <a:p>
            <a:r>
              <a:rPr lang="uk-UA" sz="1400" b="1" dirty="0" smtClean="0">
                <a:solidFill>
                  <a:srgbClr val="7030A0"/>
                </a:solidFill>
              </a:rPr>
              <a:t>« Етика» ( М. Донецьк 2013р.) </a:t>
            </a:r>
            <a:endParaRPr lang="ru-RU" sz="1400" b="1" dirty="0">
              <a:solidFill>
                <a:srgbClr val="7030A0"/>
              </a:solidFill>
            </a:endParaRPr>
          </a:p>
        </p:txBody>
      </p:sp>
      <p:pic>
        <p:nvPicPr>
          <p:cNvPr id="1026" name="Picture 2" descr="C:\Users\R540-JA02\Documents\Валя\майстер-клас\грибова-фото\участь в обласному турі конкурсу Учитель року-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4642" y="4194990"/>
            <a:ext cx="2296980" cy="14037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35817134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11960" y="724446"/>
            <a:ext cx="4680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0070C0"/>
                </a:solidFill>
              </a:rPr>
              <a:t>Районний семінар - практикум для вчителів суспільних дисциплін   « Використання інноваційних технологій на </a:t>
            </a:r>
          </a:p>
          <a:p>
            <a:pPr algn="ctr"/>
            <a:r>
              <a:rPr lang="uk-UA" b="1" dirty="0">
                <a:solidFill>
                  <a:srgbClr val="0070C0"/>
                </a:solidFill>
              </a:rPr>
              <a:t>у</a:t>
            </a:r>
            <a:r>
              <a:rPr lang="uk-UA" b="1" dirty="0" smtClean="0">
                <a:solidFill>
                  <a:srgbClr val="0070C0"/>
                </a:solidFill>
              </a:rPr>
              <a:t>роках  суспільних дисциплін</a:t>
            </a:r>
            <a:r>
              <a:rPr lang="uk-UA" sz="1600" b="1" dirty="0" smtClean="0">
                <a:solidFill>
                  <a:srgbClr val="0070C0"/>
                </a:solidFill>
              </a:rPr>
              <a:t>»</a:t>
            </a:r>
            <a:endParaRPr lang="ru-RU" sz="1600" b="1" dirty="0">
              <a:solidFill>
                <a:srgbClr val="0070C0"/>
              </a:solidFill>
            </a:endParaRPr>
          </a:p>
        </p:txBody>
      </p:sp>
      <p:pic>
        <p:nvPicPr>
          <p:cNvPr id="13" name="Рисунок 12" descr="http://amvrmk.ucoz.ru/_nw/1/s98134808.jpg">
            <a:hlinkClick r:id="rId3" tgtFrame="&quot;_blank&quot;" tooltip="&quot;Натисніть для перегляду в повному розмірі...&quot;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11288" y="310127"/>
            <a:ext cx="2121024" cy="16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 descr="http://amvrmk.ucoz.ru/_nw/1/s04160305.jpg">
            <a:hlinkClick r:id="rId5" tgtFrame="&quot;_blank&quot;" tooltip="&quot;Натисніть для перегляду в повному розмірі...&quot;"/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6546" y="2232552"/>
            <a:ext cx="2016224" cy="16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/>
          <p:cNvSpPr txBox="1"/>
          <p:nvPr/>
        </p:nvSpPr>
        <p:spPr>
          <a:xfrm>
            <a:off x="1420044" y="1924775"/>
            <a:ext cx="27035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Учасники семінару</a:t>
            </a:r>
            <a:endParaRPr lang="ru-RU" sz="1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110678" y="3960224"/>
            <a:ext cx="236228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Відкритий урок у 5 класі «Що означає бути вдягненим доречно»</a:t>
            </a:r>
          </a:p>
          <a:p>
            <a:pPr lvl="0"/>
            <a:r>
              <a:rPr lang="uk-UA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вчитель – Грибова В. І. </a:t>
            </a:r>
            <a:r>
              <a:rPr lang="uk-UA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 descr="C:\Users\R540-JA02\Desktop\1376121055856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12691" y="4979825"/>
            <a:ext cx="2060270" cy="16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Прямоугольник 21"/>
          <p:cNvSpPr/>
          <p:nvPr/>
        </p:nvSpPr>
        <p:spPr>
          <a:xfrm>
            <a:off x="3635896" y="5789825"/>
            <a:ext cx="228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uk-UA" sz="1400" b="1" dirty="0">
                <a:solidFill>
                  <a:srgbClr val="7030A0"/>
                </a:solidFill>
              </a:rPr>
              <a:t>Виховний захід </a:t>
            </a:r>
            <a:endParaRPr lang="uk-UA" sz="1400" b="1" dirty="0" smtClean="0">
              <a:solidFill>
                <a:srgbClr val="7030A0"/>
              </a:solidFill>
            </a:endParaRPr>
          </a:p>
          <a:p>
            <a:pPr lvl="0"/>
            <a:r>
              <a:rPr lang="uk-UA" sz="1400" b="1" dirty="0" smtClean="0">
                <a:solidFill>
                  <a:srgbClr val="7030A0"/>
                </a:solidFill>
              </a:rPr>
              <a:t>« </a:t>
            </a:r>
            <a:r>
              <a:rPr lang="uk-UA" sz="1400" b="1" dirty="0">
                <a:solidFill>
                  <a:srgbClr val="7030A0"/>
                </a:solidFill>
              </a:rPr>
              <a:t>День в історії»</a:t>
            </a:r>
            <a:endParaRPr lang="ru-RU" sz="1400" b="1" dirty="0">
              <a:solidFill>
                <a:srgbClr val="7030A0"/>
              </a:solidFill>
            </a:endParaRPr>
          </a:p>
        </p:txBody>
      </p:sp>
      <p:pic>
        <p:nvPicPr>
          <p:cNvPr id="23" name="Рисунок 22" descr="C:\Users\R540-JA02\Desktop\1376121056925.jp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59446" y="5021677"/>
            <a:ext cx="2099645" cy="16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TextBox 23"/>
          <p:cNvSpPr txBox="1"/>
          <p:nvPr/>
        </p:nvSpPr>
        <p:spPr>
          <a:xfrm>
            <a:off x="6552220" y="3801319"/>
            <a:ext cx="25917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Відкритий урок у 6 класі </a:t>
            </a:r>
          </a:p>
          <a:p>
            <a:r>
              <a:rPr lang="uk-UA" sz="1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Виникнення християнства»</a:t>
            </a:r>
          </a:p>
          <a:p>
            <a:r>
              <a:rPr lang="uk-UA" sz="1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вчитель - Вознюк О. О.)</a:t>
            </a:r>
            <a:endParaRPr lang="ru-RU" sz="1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 descr="http://vasylevkaschool.ucoz.ua/4.jpg"/>
          <p:cNvPicPr/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019"/>
          <a:stretch/>
        </p:blipFill>
        <p:spPr bwMode="auto">
          <a:xfrm>
            <a:off x="6804248" y="2078663"/>
            <a:ext cx="2013992" cy="162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6" name="Рисунок 15" descr="http://vasylevkaschool.ucoz.ua/6.jpg"/>
          <p:cNvPicPr/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50" b="18453"/>
          <a:stretch/>
        </p:blipFill>
        <p:spPr bwMode="auto">
          <a:xfrm>
            <a:off x="3635896" y="2288579"/>
            <a:ext cx="2448272" cy="162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68430" y="4061755"/>
            <a:ext cx="2536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Відвідування місцевого храму</a:t>
            </a:r>
            <a:endParaRPr lang="ru-RU" sz="1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7713535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Андреева С.В. уч. укр. яз.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35628" y="332656"/>
            <a:ext cx="1536171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6228183" y="3090446"/>
            <a:ext cx="27536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179485" y="2722901"/>
            <a:ext cx="247227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Андрєєва Світлана</a:t>
            </a:r>
          </a:p>
          <a:p>
            <a:r>
              <a:rPr lang="uk-UA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Володимирівна </a:t>
            </a:r>
          </a:p>
          <a:p>
            <a:r>
              <a:rPr lang="uk-UA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вчитель початкових класів</a:t>
            </a:r>
          </a:p>
          <a:p>
            <a:r>
              <a:rPr lang="uk-UA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Спеціаліст  першої кваліфікаційної категорії </a:t>
            </a:r>
          </a:p>
          <a:p>
            <a:r>
              <a:rPr lang="uk-UA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Керівник методичного центру вчителів початкових класів</a:t>
            </a:r>
          </a:p>
          <a:p>
            <a:r>
              <a:rPr lang="uk-UA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2011 р  - нагороджена грамотою відділу освіти </a:t>
            </a:r>
            <a:r>
              <a:rPr lang="uk-UA" b="1" dirty="0" err="1" smtClean="0">
                <a:solidFill>
                  <a:srgbClr val="0070C0"/>
                </a:solidFill>
                <a:cs typeface="Times New Roman" panose="02020603050405020304" pitchFamily="18" charset="0"/>
              </a:rPr>
              <a:t>Амвросіївської</a:t>
            </a:r>
            <a:r>
              <a:rPr lang="uk-UA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 РДА</a:t>
            </a:r>
          </a:p>
          <a:p>
            <a:endParaRPr lang="ru-RU" b="1" dirty="0"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R540-JA02\Desktop\08.01\семінар поч. кл.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79492" y="378450"/>
            <a:ext cx="2636484" cy="2168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R540-JA02\Desktop\08.01\фото Андреева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46948"/>
            <a:ext cx="1412255" cy="188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41414" y="2721114"/>
            <a:ext cx="3096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Районний</a:t>
            </a:r>
            <a:r>
              <a:rPr lang="ru-RU" sz="1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семінар</a:t>
            </a:r>
            <a:r>
              <a:rPr lang="ru-RU" sz="1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практикум</a:t>
            </a:r>
          </a:p>
          <a:p>
            <a:r>
              <a:rPr lang="ru-RU" sz="1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 </a:t>
            </a:r>
            <a:r>
              <a:rPr lang="ru-RU" sz="1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1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всебічно</a:t>
            </a:r>
            <a:r>
              <a:rPr lang="ru-RU" sz="1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розвиненої</a:t>
            </a:r>
            <a:r>
              <a:rPr lang="ru-RU" sz="1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особистості</a:t>
            </a:r>
            <a:r>
              <a:rPr lang="ru-RU" sz="1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66774" y="2177972"/>
            <a:ext cx="15841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Публікація  власного досвіду роботи </a:t>
            </a:r>
            <a:endParaRPr lang="ru-RU" sz="1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3" descr="IMG_510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09586" y="3900445"/>
            <a:ext cx="2160000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R540-JA02\Desktop\71 00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26665" y="3676022"/>
            <a:ext cx="1390913" cy="2135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309586" y="5549429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Участь у районних спортивних змаганнях</a:t>
            </a:r>
            <a:endParaRPr lang="ru-RU" sz="1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3504696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C:\Users\владелец\Pictures\Рисунок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Содержимое 4" descr="IMG_166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500034" y="714356"/>
            <a:ext cx="2714644" cy="2000264"/>
          </a:xfrm>
          <a:prstGeom prst="roundRect">
            <a:avLst>
              <a:gd name="adj" fmla="val 432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642910" y="3214686"/>
            <a:ext cx="400052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000" b="1" dirty="0" smtClean="0">
                <a:ln w="19050">
                  <a:noFill/>
                  <a:prstDash val="solid"/>
                </a:ln>
                <a:solidFill>
                  <a:srgbClr val="7030A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Охмак Зоя Миколаївна</a:t>
            </a:r>
          </a:p>
          <a:p>
            <a:r>
              <a:rPr lang="uk-UA" sz="2000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Вчитель хімії та біології.</a:t>
            </a:r>
          </a:p>
          <a:p>
            <a:r>
              <a:rPr lang="uk-UA" sz="2000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Спеціаліст першої кваліфікаційної категорії категорії </a:t>
            </a:r>
          </a:p>
          <a:p>
            <a:r>
              <a:rPr lang="uk-UA" sz="2000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Керівник методичного об'єднання  вчителів  “ Школа спілкування вчителів </a:t>
            </a:r>
            <a:r>
              <a:rPr lang="uk-UA" sz="2000" b="1" dirty="0" err="1" smtClean="0">
                <a:solidFill>
                  <a:srgbClr val="0070C0"/>
                </a:solidFill>
                <a:cs typeface="Times New Roman" panose="02020603050405020304" pitchFamily="18" charset="0"/>
              </a:rPr>
              <a:t>природничо</a:t>
            </a:r>
            <a:r>
              <a:rPr lang="uk-UA" sz="2000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 - математичного  </a:t>
            </a:r>
            <a:r>
              <a:rPr lang="uk-UA" sz="2000" b="1" dirty="0" err="1" smtClean="0">
                <a:solidFill>
                  <a:srgbClr val="0070C0"/>
                </a:solidFill>
                <a:cs typeface="Times New Roman" panose="02020603050405020304" pitchFamily="18" charset="0"/>
              </a:rPr>
              <a:t>циклу”</a:t>
            </a:r>
            <a:endParaRPr lang="uk-UA" sz="2000" b="1" dirty="0" smtClean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r>
              <a:rPr lang="uk-UA" sz="2000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2010 р  - нагороджена грамотою відділу освіти Амвросіївської РДА</a:t>
            </a:r>
          </a:p>
        </p:txBody>
      </p:sp>
      <p:pic>
        <p:nvPicPr>
          <p:cNvPr id="8" name="Picture 8" descr="C:\Users\slavas\Desktop\DSCN075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44" y="1714488"/>
            <a:ext cx="2743951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10" descr="C:\Users\slavas\Desktop\DSCN077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8" y="3214686"/>
            <a:ext cx="2786051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3714744" y="35716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b="1" dirty="0" smtClean="0">
                <a:solidFill>
                  <a:srgbClr val="0070C0"/>
                </a:solidFill>
              </a:rPr>
              <a:t>Районний семінар - практикум  вчителів хімії « Використання інтерактивних методів у формуванні </a:t>
            </a:r>
            <a:r>
              <a:rPr lang="uk-UA" b="1" dirty="0" err="1" smtClean="0">
                <a:solidFill>
                  <a:srgbClr val="0070C0"/>
                </a:solidFill>
              </a:rPr>
              <a:t>компетентностей</a:t>
            </a:r>
            <a:r>
              <a:rPr lang="uk-UA" b="1" dirty="0" smtClean="0">
                <a:solidFill>
                  <a:srgbClr val="0070C0"/>
                </a:solidFill>
              </a:rPr>
              <a:t> учнів на уроках хімії </a:t>
            </a:r>
            <a:r>
              <a:rPr lang="uk-UA" sz="1600" b="1" dirty="0" smtClean="0">
                <a:solidFill>
                  <a:srgbClr val="0070C0"/>
                </a:solidFill>
              </a:rPr>
              <a:t>»</a:t>
            </a:r>
            <a:endParaRPr lang="ru-RU" sz="1600" b="1" dirty="0">
              <a:solidFill>
                <a:srgbClr val="0070C0"/>
              </a:solidFill>
            </a:endParaRPr>
          </a:p>
        </p:txBody>
      </p:sp>
      <p:pic>
        <p:nvPicPr>
          <p:cNvPr id="11" name="Picture 12" descr="C:\Users\slavas\Desktop\DSCN074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57950" y="1785926"/>
            <a:ext cx="2381266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3" descr="F:\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00562" y="5429264"/>
            <a:ext cx="1613359" cy="1143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6" descr="F:\Изображение 01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15074" y="5143512"/>
            <a:ext cx="821233" cy="1171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4" descr="F:\Изображение 016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43768" y="5286388"/>
            <a:ext cx="1728843" cy="1219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C:\Users\владелец\Pictures\Рисунок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C:\Users\владелец\Pictures\Рисунок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5" descr="iCAB7FFY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28600"/>
            <a:ext cx="3048000" cy="260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deti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8325" y="3657600"/>
            <a:ext cx="349567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143240" y="2428868"/>
            <a:ext cx="49292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993300"/>
                </a:solidFill>
                <a:latin typeface="Comic Sans MS" pitchFamily="66" charset="0"/>
              </a:rPr>
              <a:t>УЧІТЕСЬ, ЧИТАЙТЕ, ЧУЖОМУ НАВЧАЙТЕСЬ І СВОГО НЕ ЦУРАЙТЕСЬ…  Т.Г.ШЕВЧЕНКО</a:t>
            </a:r>
            <a:endParaRPr lang="uk-UA" sz="2400" b="1" dirty="0">
              <a:solidFill>
                <a:srgbClr val="993300"/>
              </a:solidFill>
              <a:latin typeface="Comic Sans MS" pitchFamily="66" charset="0"/>
            </a:endParaRPr>
          </a:p>
        </p:txBody>
      </p:sp>
      <p:pic>
        <p:nvPicPr>
          <p:cNvPr id="7" name="Picture 11" descr="gerber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9000" y="-1524000"/>
            <a:ext cx="5715000" cy="361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0" descr="gerber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792413"/>
            <a:ext cx="6019800" cy="406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C:\Users\владелец\Pictures\Рисунок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8" descr="семинар 0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3657600"/>
            <a:ext cx="3910042" cy="2932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MG_360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57166"/>
            <a:ext cx="4000496" cy="300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IMG_362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2" y="357166"/>
            <a:ext cx="3905277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DSCF110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34" y="3647082"/>
            <a:ext cx="3924809" cy="2943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C:\Users\владелец\Pictures\Рисунок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7" descr="DSCF108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3500438"/>
            <a:ext cx="4000528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владелец\Desktop\школа документи\документи\фото\семинар истории\DSCF273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428604"/>
            <a:ext cx="385765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владелец\Desktop\школа документи\документи\фото\семинар истории\DSCF274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428604"/>
            <a:ext cx="385765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владелец\Desktop\школа документи\документи\фото\фото\семинар химии 2011\DSCN0762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10" y="3571876"/>
            <a:ext cx="385765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C:\Users\владелец\Pictures\Рисунок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42910" y="428604"/>
            <a:ext cx="76438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3200" b="1" dirty="0" smtClean="0">
                <a:solidFill>
                  <a:srgbClr val="009900"/>
                </a:solidFill>
                <a:latin typeface="Comic Sans MS" pitchFamily="66" charset="0"/>
              </a:rPr>
              <a:t>СИЛЬНІ, СПРИТНІ, СМІЛИВІ</a:t>
            </a:r>
            <a:endParaRPr lang="ru-RU" sz="3200" b="1" dirty="0">
              <a:solidFill>
                <a:srgbClr val="009900"/>
              </a:solidFill>
              <a:latin typeface="Comic Sans MS" pitchFamily="66" charset="0"/>
            </a:endParaRPr>
          </a:p>
        </p:txBody>
      </p:sp>
      <p:pic>
        <p:nvPicPr>
          <p:cNvPr id="5" name="Picture 4" descr="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57263"/>
            <a:ext cx="9144000" cy="593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C:\Users\владелец\Pictures\Рисунок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2" descr="DSCN14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3886200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C:\Users\владелец\Desktop\школа документи\документи\фото\спартакіада 05.12.12\DSCN195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500438"/>
            <a:ext cx="4000496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DSCN177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86348" y="3643314"/>
            <a:ext cx="3857652" cy="2893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 descr="DSCF200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984829">
            <a:off x="1938369" y="3684217"/>
            <a:ext cx="3810027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владелец\Desktop\школа документи\документи\фото\спартакиада13\PICT9130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14942" y="428604"/>
            <a:ext cx="350046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DSCN176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188039">
            <a:off x="2585906" y="1275204"/>
            <a:ext cx="3810026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C:\Users\владелец\Pictures\Рисунок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3" descr="Фото027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85728"/>
            <a:ext cx="3929090" cy="2946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Фото027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112236">
            <a:off x="467471" y="3764931"/>
            <a:ext cx="3786182" cy="283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владелец\Desktop\школа документи\документи\фото\соревнования  тенис 13\DSCN207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850794">
            <a:off x="3199585" y="2426644"/>
            <a:ext cx="3600468" cy="289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владелец\Desktop\школа документи\документи\фото\Андрєєва зборная\IMG_5104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976773">
            <a:off x="5011633" y="3781922"/>
            <a:ext cx="3571868" cy="262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владелец\Desktop\школа документи\документи\фото\спорт 06.12.11\DSCN1052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964837">
            <a:off x="5037170" y="304579"/>
            <a:ext cx="3643338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C:\Users\владелец\Pictures\Рисунок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5" descr="umni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428604"/>
            <a:ext cx="3352824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444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3472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use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81000"/>
            <a:ext cx="3200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571604" y="4714884"/>
            <a:ext cx="6000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 smtClean="0">
                <a:solidFill>
                  <a:srgbClr val="C00000"/>
                </a:solidFill>
                <a:latin typeface="Comic Sans MS" pitchFamily="66" charset="0"/>
              </a:rPr>
              <a:t>ДЕНЬ САМОВРЯДУВАННЯ</a:t>
            </a:r>
            <a:endParaRPr lang="ru-RU" sz="32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C:\Users\владелец\Pictures\Рисунок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3" descr="DSCF088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85728"/>
            <a:ext cx="4286280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DSCF089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48" y="500042"/>
            <a:ext cx="41148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владелец\Desktop\школа документи\документи\фото\день самоврядування  2013\DSCN218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9058" y="3429000"/>
            <a:ext cx="4126848" cy="3043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владелец\Desktop\школа документи\документи\фото\день самоврядування  2013\DSCN2194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5786" y="3000372"/>
            <a:ext cx="4286280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C:\Users\владелец\Pictures\Рисунок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286000" y="3105835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800" dirty="0" smtClean="0">
                <a:solidFill>
                  <a:srgbClr val="008000"/>
                </a:solidFill>
                <a:latin typeface="Comic Sans MS" pitchFamily="66" charset="0"/>
              </a:rPr>
              <a:t>ШКІЛЬНЕ ЖИТТЯ – ЦЕ НЕ ТІЛЬКИ УРОКИ</a:t>
            </a:r>
            <a:endParaRPr lang="ru-RU" sz="2800" dirty="0">
              <a:solidFill>
                <a:srgbClr val="008000"/>
              </a:solidFill>
              <a:latin typeface="Comic Sans MS" pitchFamily="66" charset="0"/>
            </a:endParaRPr>
          </a:p>
        </p:txBody>
      </p:sp>
      <p:pic>
        <p:nvPicPr>
          <p:cNvPr id="5" name="Picture 5" descr="sv5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0"/>
            <a:ext cx="8610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sv5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276725"/>
            <a:ext cx="8991600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C:\Users\владелец\Pictures\Рисунок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7" descr="IMG_503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643306" cy="2732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DSCF128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2" y="285728"/>
            <a:ext cx="2986088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DSCF14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0234661">
            <a:off x="374320" y="2293651"/>
            <a:ext cx="3526923" cy="2645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DSCN52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871069">
            <a:off x="920175" y="4260402"/>
            <a:ext cx="3552852" cy="2664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DSCF217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20222703">
            <a:off x="3598701" y="3172111"/>
            <a:ext cx="2714644" cy="36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DSCF077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1058327">
            <a:off x="6006873" y="790727"/>
            <a:ext cx="3238491" cy="2428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7" descr="DSCF138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19692795">
            <a:off x="5450564" y="3343693"/>
            <a:ext cx="3671694" cy="2753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C:\Users\владелец\Pictures\Рисунок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DSCF056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12678">
            <a:off x="152400" y="152400"/>
            <a:ext cx="3776658" cy="2832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C:\Users\владелец\Desktop\школа документи\ВЕЧЕР ВСТРЕЧИ 2012\вечер встречи\PICT24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710024">
            <a:off x="2462363" y="863728"/>
            <a:ext cx="3838604" cy="2814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владелец\Desktop\школа документи\документи\фото\день Валентина\DSCN212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123235">
            <a:off x="5416455" y="520614"/>
            <a:ext cx="3571868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владелец\Desktop\школа документи\документи\фото\колхоз фото\IMG_543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623798">
            <a:off x="285720" y="3286124"/>
            <a:ext cx="3429024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владелец\Desktop\новий рік 2014\IMG_737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213496">
            <a:off x="6001400" y="3619429"/>
            <a:ext cx="3564445" cy="270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владелец\Desktop\новий рік 2014\DSCN2845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86050" y="3786190"/>
            <a:ext cx="3786214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C:\Users\владелец\Pictures\Рисунок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785918" y="2786058"/>
            <a:ext cx="59362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rgbClr val="CC3300"/>
                </a:solidFill>
                <a:latin typeface="Comic Sans MS" pitchFamily="66" charset="0"/>
              </a:rPr>
              <a:t>МИ ЗАВЖДИ РАДІ ГОСТЯМ</a:t>
            </a:r>
            <a:endParaRPr lang="uk-UA" sz="3200" dirty="0"/>
          </a:p>
        </p:txBody>
      </p:sp>
      <p:pic>
        <p:nvPicPr>
          <p:cNvPr id="5" name="Picture 8" descr="trava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275013"/>
            <a:ext cx="9144000" cy="358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useniki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357166"/>
            <a:ext cx="3200400" cy="245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83c46c4499b3b3935c6cbfea9b0386487a62022"/>
</p:tagLst>
</file>

<file path=ppt/theme/theme1.xml><?xml version="1.0" encoding="utf-8"?>
<a:theme xmlns:a="http://schemas.openxmlformats.org/drawingml/2006/main" name="autumn2_shablon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autumn2_shablon</Template>
  <TotalTime>789</TotalTime>
  <Words>357</Words>
  <Application>Microsoft Office PowerPoint</Application>
  <PresentationFormat>Экран (4:3)</PresentationFormat>
  <Paragraphs>53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autumn2_shablon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R540-JA02</dc:creator>
  <cp:lastModifiedBy>Школа</cp:lastModifiedBy>
  <cp:revision>81</cp:revision>
  <dcterms:created xsi:type="dcterms:W3CDTF">2013-10-02T17:00:48Z</dcterms:created>
  <dcterms:modified xsi:type="dcterms:W3CDTF">2014-01-08T09:55:59Z</dcterms:modified>
</cp:coreProperties>
</file>