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49"/>
  </p:notesMasterIdLst>
  <p:sldIdLst>
    <p:sldId id="258" r:id="rId2"/>
    <p:sldId id="260" r:id="rId3"/>
    <p:sldId id="295" r:id="rId4"/>
    <p:sldId id="263" r:id="rId5"/>
    <p:sldId id="264" r:id="rId6"/>
    <p:sldId id="265" r:id="rId7"/>
    <p:sldId id="296" r:id="rId8"/>
    <p:sldId id="266" r:id="rId9"/>
    <p:sldId id="267" r:id="rId10"/>
    <p:sldId id="268" r:id="rId11"/>
    <p:sldId id="269" r:id="rId12"/>
    <p:sldId id="297" r:id="rId13"/>
    <p:sldId id="285" r:id="rId14"/>
    <p:sldId id="286" r:id="rId15"/>
    <p:sldId id="270" r:id="rId16"/>
    <p:sldId id="287" r:id="rId17"/>
    <p:sldId id="298" r:id="rId18"/>
    <p:sldId id="271" r:id="rId19"/>
    <p:sldId id="300" r:id="rId20"/>
    <p:sldId id="272" r:id="rId21"/>
    <p:sldId id="273" r:id="rId22"/>
    <p:sldId id="274" r:id="rId23"/>
    <p:sldId id="301" r:id="rId24"/>
    <p:sldId id="275" r:id="rId25"/>
    <p:sldId id="314" r:id="rId26"/>
    <p:sldId id="276" r:id="rId27"/>
    <p:sldId id="277" r:id="rId28"/>
    <p:sldId id="288" r:id="rId29"/>
    <p:sldId id="278" r:id="rId30"/>
    <p:sldId id="289" r:id="rId31"/>
    <p:sldId id="279" r:id="rId32"/>
    <p:sldId id="302" r:id="rId33"/>
    <p:sldId id="291" r:id="rId34"/>
    <p:sldId id="303" r:id="rId35"/>
    <p:sldId id="280" r:id="rId36"/>
    <p:sldId id="304" r:id="rId37"/>
    <p:sldId id="282" r:id="rId38"/>
    <p:sldId id="283" r:id="rId39"/>
    <p:sldId id="305" r:id="rId40"/>
    <p:sldId id="306" r:id="rId41"/>
    <p:sldId id="294" r:id="rId42"/>
    <p:sldId id="307" r:id="rId43"/>
    <p:sldId id="308" r:id="rId44"/>
    <p:sldId id="309" r:id="rId45"/>
    <p:sldId id="310" r:id="rId46"/>
    <p:sldId id="312" r:id="rId47"/>
    <p:sldId id="313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browse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94" y="10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90FCE-927D-4486-83A5-A02BD4A95364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A114B-8401-413E-BF6C-44690A27A2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7509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A114B-8401-413E-BF6C-44690A27A2EA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55804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A114B-8401-413E-BF6C-44690A27A2EA}" type="slidenum">
              <a:rPr lang="ru-RU" smtClean="0"/>
              <a:pPr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02693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363DE9D-2FFA-4B68-BBCE-ED8590CFCBC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2C2AB68-5929-493B-8071-854555081A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63DE9D-2FFA-4B68-BBCE-ED8590CFCBC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C2AB68-5929-493B-8071-854555081A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63DE9D-2FFA-4B68-BBCE-ED8590CFCBC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C2AB68-5929-493B-8071-854555081A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63DE9D-2FFA-4B68-BBCE-ED8590CFCBC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C2AB68-5929-493B-8071-854555081A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63DE9D-2FFA-4B68-BBCE-ED8590CFCBC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C2AB68-5929-493B-8071-854555081A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63DE9D-2FFA-4B68-BBCE-ED8590CFCBC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C2AB68-5929-493B-8071-854555081A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63DE9D-2FFA-4B68-BBCE-ED8590CFCBC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C2AB68-5929-493B-8071-854555081A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363DE9D-2FFA-4B68-BBCE-ED8590CFCBC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C2AB68-5929-493B-8071-854555081A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363DE9D-2FFA-4B68-BBCE-ED8590CFCBC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2C2AB68-5929-493B-8071-854555081A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63DE9D-2FFA-4B68-BBCE-ED8590CFCBC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C2AB68-5929-493B-8071-854555081A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63DE9D-2FFA-4B68-BBCE-ED8590CFCBC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C2AB68-5929-493B-8071-854555081A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363DE9D-2FFA-4B68-BBCE-ED8590CFCBC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2C2AB68-5929-493B-8071-854555081AB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jpe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0112" y="3212976"/>
            <a:ext cx="3324225" cy="345757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22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4900" b="1" dirty="0" smtClean="0"/>
              <a:t>К О Л О Б О К </a:t>
            </a:r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3100" dirty="0" smtClean="0"/>
              <a:t>современная сказка </a:t>
            </a:r>
            <a:br>
              <a:rPr lang="ru-RU" sz="3100" dirty="0" smtClean="0"/>
            </a:br>
            <a:r>
              <a:rPr lang="ru-RU" sz="3100" dirty="0" smtClean="0"/>
              <a:t>о профессоре  НГМУ</a:t>
            </a:r>
            <a:br>
              <a:rPr lang="ru-RU" sz="3100" dirty="0" smtClean="0"/>
            </a:br>
            <a:r>
              <a:rPr lang="ru-RU" sz="3100" dirty="0" smtClean="0"/>
              <a:t>Верещагине Евгении Ивановиче</a:t>
            </a:r>
            <a:br>
              <a:rPr lang="ru-RU" sz="3100" dirty="0" smtClean="0"/>
            </a:br>
            <a:endParaRPr lang="ru-RU" sz="3100" dirty="0"/>
          </a:p>
        </p:txBody>
      </p:sp>
    </p:spTree>
    <p:extLst>
      <p:ext uri="{BB962C8B-B14F-4D97-AF65-F5344CB8AC3E}">
        <p14:creationId xmlns:p14="http://schemas.microsoft.com/office/powerpoint/2010/main" xmlns="" val="2334477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Tm="567">
        <p14:warp dir="in"/>
      </p:transition>
    </mc:Choice>
    <mc:Fallback>
      <p:transition spd="slow" advTm="5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" tmFilter="0, 0; 0.125,0.2665; 0.25,0.4; 0.375,0.465; 0.5,0.5;  0.625,0.535; 0.75,0.6; 0.875,0.7335; 1,1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" tmFilter="0, 0; 0.125,0.2665; 0.25,0.4; 0.375,0.465; 0.5,0.5;  0.625,0.535; 0.75,0.6; 0.875,0.7335; 1,1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" tmFilter="0, 0; 0.125,0.2665; 0.25,0.4; 0.375,0.465; 0.5,0.5;  0.625,0.535; 0.75,0.6; 0.875,0.7335; 1,1">
                                          <p:stCondLst>
                                            <p:cond delay="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" decel="50000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" decel="50000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">
                                          <p:stCondLst>
                                            <p:cond delay="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" decel="50000">
                                          <p:stCondLst>
                                            <p:cond delay="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" decel="50000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539552" y="332656"/>
            <a:ext cx="8229600" cy="1354162"/>
          </a:xfrm>
        </p:spPr>
        <p:txBody>
          <a:bodyPr>
            <a:noAutofit/>
          </a:bodyPr>
          <a:lstStyle/>
          <a:p>
            <a:pPr algn="ctr"/>
            <a:r>
              <a:rPr lang="ru-RU" sz="2000" b="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Жили-были 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старик со старухой, но 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вот вздумалось 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им 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сыночка завести, и решили они испечь колобка.</a:t>
            </a:r>
            <a:r>
              <a:rPr lang="ru-RU" sz="24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Колобок замешен в тест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2204864"/>
            <a:ext cx="6408712" cy="404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6280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5465"/>
    </mc:Choice>
    <mc:Fallback>
      <p:transition spd="slow" advTm="15465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692696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Испекли они колобка и назвали его Женечкой,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положили на окошко остывать, да мир познавать,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 колобок полежал немного, и укатился.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Колобок покатилс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2492896"/>
            <a:ext cx="4978400" cy="373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7704" y="2348880"/>
            <a:ext cx="5474064" cy="288032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498178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Катился, катился колобок,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 прикатился 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в больницу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ЦКБ СО РАН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pic>
        <p:nvPicPr>
          <p:cNvPr id="2" name="Picture 2" descr="http://www.baltmedservice.ru/images/iStock_000005034349XSm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492896"/>
            <a:ext cx="1656184" cy="225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43608" y="5805264"/>
            <a:ext cx="6120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Увидел, что в больнице работают врачи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решил:</a:t>
            </a:r>
            <a:endParaRPr lang="ru-RU" sz="24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085184"/>
            <a:ext cx="1419225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66322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0490"/>
    </mc:Choice>
    <mc:Fallback>
      <p:transition spd="slow" advTm="1049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3789040"/>
            <a:ext cx="7920880" cy="2232248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От колобка:</a:t>
            </a:r>
            <a:b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«Воткнуть 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иголку в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зад - смогу.  </a:t>
            </a:r>
            <a:b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И пусть 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меня все хвалят, а лучше уважают!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А 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если вдруг поймут, что я не врач,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просто колобок,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я убегу»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1720" y="558900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Тоже стать врачом!</a:t>
            </a:r>
            <a:endParaRPr lang="ru-RU" sz="24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0635" y="1412776"/>
            <a:ext cx="6276975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46755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7382"/>
    </mc:Choice>
    <mc:Fallback>
      <p:transition spd="slow" advTm="17382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332656"/>
            <a:ext cx="85689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Вот так и стал наш колобок врачом!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Вошел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доверие в больнице ЦКБ,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давай людей лечить.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/>
          </a:p>
        </p:txBody>
      </p:sp>
      <p:pic>
        <p:nvPicPr>
          <p:cNvPr id="33794" name="Picture 2" descr="http://www.promved.ru/pics/editor/PV03p4r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5" y="3993437"/>
            <a:ext cx="3096344" cy="262246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1520" y="5085184"/>
            <a:ext cx="4032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Укол - сюда, укол - туда,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вот беда,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разочек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промахнулся,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уколол он не туда.</a:t>
            </a:r>
          </a:p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9944" y="1676580"/>
            <a:ext cx="2895600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30137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2295"/>
    </mc:Choice>
    <mc:Fallback>
      <p:transition spd="slow" advTm="12295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gubdaily.ru/wp-content/uploads/2013/04/vrachi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60648"/>
            <a:ext cx="6912768" cy="280831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99592" y="3573016"/>
            <a:ext cx="734481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 тут врачи-коллеги увидали,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что это же не доктор!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Тем более не врач, а просто </a:t>
            </a:r>
          </a:p>
          <a:p>
            <a:pPr algn="ctr"/>
            <a:r>
              <a:rPr lang="ru-RU" sz="4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колобок!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548680"/>
            <a:ext cx="68407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 пнули его в зад,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 размахом, да под копчик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5856" y="2204864"/>
            <a:ext cx="5142048" cy="412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6689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9809"/>
    </mc:Choice>
    <mc:Fallback>
      <p:transition spd="slow" advTm="9809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7" y="332656"/>
            <a:ext cx="84969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Ну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 беда,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подумал колобок, теперь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колоть уколы я не буду,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теперь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таблетки буду людям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продавать!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342900" indent="-342900"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«Когда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 другим я прикачусь,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 забуду все сказать про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ЦКБ,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выместить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обиду!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Ведь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я же стал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врачом и имя у меня, Евгений Верещагин!»</a:t>
            </a:r>
            <a:endParaRPr lang="ru-RU" dirty="0"/>
          </a:p>
          <a:p>
            <a:endParaRPr lang="ru-RU" dirty="0"/>
          </a:p>
        </p:txBody>
      </p:sp>
      <p:pic>
        <p:nvPicPr>
          <p:cNvPr id="1028" name="Picture 4" descr="http://blestiashky.narod.ru/1/smayl1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6296" y="332656"/>
            <a:ext cx="1524000" cy="120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3212976"/>
            <a:ext cx="3700834" cy="2892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530056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6422"/>
    </mc:Choice>
    <mc:Fallback>
      <p:transition spd="slow" advTm="16422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04664"/>
            <a:ext cx="792088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покатился колобок своей дорогой.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Катился он, катился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прикатился 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Центр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фармакологии и биотехнологий ( СЦФБ).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Подумал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колобок: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Ну вот и то, что надо мне,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таблетки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выдавай,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народу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уши дуй,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никаких уколов!"</a:t>
            </a:r>
            <a:r>
              <a:rPr lang="ru-RU" dirty="0"/>
              <a:t> </a:t>
            </a:r>
          </a:p>
          <a:p>
            <a:endParaRPr lang="ru-RU" dirty="0"/>
          </a:p>
        </p:txBody>
      </p:sp>
      <p:pic>
        <p:nvPicPr>
          <p:cNvPr id="30722" name="Picture 2" descr="http://citramonchik.narod.ru/doctor/img/Igor_Kiyko_-_Tablet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3645024"/>
            <a:ext cx="5715000" cy="2590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00679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691"/>
    </mc:Choice>
    <mc:Fallback>
      <p:transition spd="slow" advTm="1369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3717032"/>
            <a:ext cx="80648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новом доме, наш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колобок излил всю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душу, </a:t>
            </a:r>
          </a:p>
          <a:p>
            <a:pPr algn="ctr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оболгали все его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выгнали за зря.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Его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не ценят, а он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все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людей,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и все во благо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им! 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29698" name="Picture 2" descr="Ржига: Болельщики «Атланта» взяли фотографию, где я стою на коленях перед командой, и перевернув ее наоборот, сделали плака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404664"/>
            <a:ext cx="3837806" cy="28838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99200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5652"/>
    </mc:Choice>
    <mc:Fallback>
      <p:transition spd="slow" advTm="15652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04664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Поверили. Прижился колобок  в СЦФБ</a:t>
            </a:r>
            <a:endParaRPr lang="ru-RU" sz="2400" dirty="0"/>
          </a:p>
        </p:txBody>
      </p:sp>
      <p:pic>
        <p:nvPicPr>
          <p:cNvPr id="52226" name="Picture 2" descr="http://www.topnews.ru/upload/photo/c158796f/b1c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556792"/>
            <a:ext cx="4890120" cy="36675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548680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Проходит год,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наш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колобок на сытном месте,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весь в суете и при делах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Забросил он жену, семью, любовниц стал менять.  </a:t>
            </a:r>
            <a:endParaRPr lang="ru-RU" sz="2400" b="1" dirty="0"/>
          </a:p>
        </p:txBody>
      </p:sp>
      <p:pic>
        <p:nvPicPr>
          <p:cNvPr id="28674" name="Picture 2" descr="http://img11.nnm.ru/c/8/0/2/b/c558da21f7bbd3bc06afb11804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204864"/>
            <a:ext cx="4752528" cy="41917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4895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322319"/>
            <a:ext cx="763284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Оратор он и публицист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Линейку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препаратов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Диэнай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ему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доверили в народе огласить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27650" name="Picture 2" descr="http://img8.hombox.ru/sites/default/files/images/3_orat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060848"/>
            <a:ext cx="5715000" cy="4105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9802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04664"/>
            <a:ext cx="83529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Но вот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однажды снится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ему сон,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 колобок встает в поту.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Оказывается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- гений ОН!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700808"/>
            <a:ext cx="3456607" cy="4578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873146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837"/>
    </mc:Choice>
    <mc:Fallback>
      <p:transition spd="slow" advTm="2837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836712"/>
            <a:ext cx="63591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 заявляет колобок: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«Меня не ценят и денег мало платят мне!</a:t>
            </a:r>
          </a:p>
          <a:p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Где это видано, профессор, пять тысяч баксов только получает!»</a:t>
            </a:r>
          </a:p>
          <a:p>
            <a:endParaRPr lang="ru-RU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8640"/>
            <a:ext cx="2236014" cy="2327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ttp://strah-urist.ru/images/strakhovie_hotyat_bolshe_dene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068960"/>
            <a:ext cx="4968552" cy="331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2012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260648"/>
            <a:ext cx="82809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"Зачем я буду унижаться? Да и перед кем?!</a:t>
            </a:r>
          </a:p>
          <a:p>
            <a:pPr marL="342900" indent="-342900">
              <a:buFontTx/>
              <a:buChar char="-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Сам Нобель мне вчера звонил! </a:t>
            </a:r>
          </a:p>
          <a:p>
            <a:pPr marL="342900" indent="-342900">
              <a:buFontTx/>
              <a:buChar char="-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 я, не признан и не узнан.</a:t>
            </a:r>
          </a:p>
          <a:p>
            <a:pPr marL="342900" indent="-342900">
              <a:buFontTx/>
              <a:buChar char="-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 где мой миллион?!!!!»</a:t>
            </a:r>
          </a:p>
          <a:p>
            <a:endParaRPr lang="ru-RU" dirty="0"/>
          </a:p>
        </p:txBody>
      </p:sp>
      <p:pic>
        <p:nvPicPr>
          <p:cNvPr id="53250" name="Picture 2" descr="http://www.cultandart.ru/uploads/posts_meta/content_pics/post-dna5kfiyzn4498rds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2564904"/>
            <a:ext cx="2952328" cy="35969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72842"/>
            <a:ext cx="554461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«Лишь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только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бабки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меня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узнают!»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08920"/>
            <a:ext cx="4343400" cy="319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575320"/>
            <a:ext cx="2938749" cy="292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54836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494"/>
    </mc:Choice>
    <mc:Fallback>
      <p:transition spd="slow" advTm="4494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35696" y="548680"/>
            <a:ext cx="5400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 где Алферов? Гинзбург где?! </a:t>
            </a:r>
          </a:p>
          <a:p>
            <a:endParaRPr lang="ru-RU" dirty="0"/>
          </a:p>
        </p:txBody>
      </p:sp>
      <p:pic>
        <p:nvPicPr>
          <p:cNvPr id="6146" name="Picture 2" descr="http://v-kurier.ru/images/cms/thumbs/3f8b9c1867ab3feb33cc739565d2357a21fefe9a/zh_alferov_vgu_304_200_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01441"/>
            <a:ext cx="2736304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pereplet.ru/text/FIAN_Preprint-38_ALTSHULER_Nobel-Award-Physics-Russia.files/image0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4683" y="1744393"/>
            <a:ext cx="1656184" cy="216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572284"/>
            <a:ext cx="2581275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6493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9936" y="476672"/>
            <a:ext cx="842493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вытерпеть такое от колобка,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уже никто не смог - и снова в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копчик.</a:t>
            </a:r>
          </a:p>
          <a:p>
            <a:endParaRPr lang="ru-RU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564904"/>
            <a:ext cx="4581525" cy="360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6197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382"/>
    </mc:Choice>
    <mc:Fallback>
      <p:transition spd="slow" advTm="3382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3933056"/>
            <a:ext cx="799288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Tx/>
              <a:buChar char="-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«Не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повезло, но впредь я разработаю легенду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поумнее.»</a:t>
            </a: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с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мыслью, покатился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колобок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 новым счастьем.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124744"/>
            <a:ext cx="3949430" cy="2708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899592" y="404664"/>
            <a:ext cx="77768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Дааа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.. о гениальности пока забыть придется.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68997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865"/>
    </mc:Choice>
    <mc:Fallback>
      <p:transition spd="slow" advTm="4865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332656"/>
            <a:ext cx="88569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прикатился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колобок 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компанию «Эст-фарма».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сколько мочи есть, наш колобок распелся,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поклоны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посылал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откровенничал.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Слезу ронял и ноги целовал.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5661248"/>
            <a:ext cx="75608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Ведь выгнала его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СЦФБ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http://ic.pics.livejournal.com/rgkhamitov/42051310/36654/36654_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50596" y="1916832"/>
            <a:ext cx="4800533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7482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568"/>
    </mc:Choice>
    <mc:Fallback>
      <p:transition spd="slow" advTm="5568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332656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все кричал, за мной погоня, слежка и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прослушка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2745" y="1268760"/>
            <a:ext cx="7477125" cy="528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0499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809" y="3645024"/>
            <a:ext cx="878497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Он тряс патентами и  рецептурой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Диэнай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Он убеждал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что гений он и до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признания,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лишь пару миллионов не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хватает. </a:t>
            </a:r>
          </a:p>
          <a:p>
            <a:endParaRPr lang="ru-RU" dirty="0"/>
          </a:p>
        </p:txBody>
      </p:sp>
      <p:pic>
        <p:nvPicPr>
          <p:cNvPr id="19458" name="Picture 2" descr="http://porhunn.ru/wp-content/uploads/2012/01/%D1%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06240" y="404664"/>
            <a:ext cx="2554114" cy="36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cs407430.vk.me/v407430308/4090/dsdiUon-Sm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1314" y="2227176"/>
            <a:ext cx="2742686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6499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166"/>
    </mc:Choice>
    <mc:Fallback>
      <p:transition spd="slow" advTm="5166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76672"/>
            <a:ext cx="82809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Ему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поверили, пригрели и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взяли под крыло.  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 денег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дали, 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бронежилет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8337" y="1772816"/>
            <a:ext cx="4638675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119398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04664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старый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сон ему опять покоя не дает.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 Швеция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ему во сне все время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снится.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7704" y="1556792"/>
            <a:ext cx="5524500" cy="31998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7584" y="5240486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Звучат фанфары, звон бокалов, 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 гимны все для колобка…..</a:t>
            </a:r>
            <a:endParaRPr lang="ru-RU" sz="2400" b="1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964624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844"/>
    </mc:Choice>
    <mc:Fallback>
      <p:transition spd="slow" advTm="2844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76672"/>
            <a:ext cx="85689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колобок,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не стал опять испытывать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судьбу.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стал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хитрее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 придумал новый план.</a:t>
            </a: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Кузбасс приехал он, пропел любимый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стих на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нищей фабрике, которая зеленку продает.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счастья им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сулил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серебра по 33 монеты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 месяц.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1800" y="3140968"/>
            <a:ext cx="4094636" cy="26642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47317" y="609329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Ему поверили и в шоке до сих пор.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4808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453"/>
    </mc:Choice>
    <mc:Fallback>
      <p:transition spd="slow" advTm="3453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illustrators.ru/illustrations/334048_original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573016"/>
            <a:ext cx="3525001" cy="298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7584" y="836712"/>
            <a:ext cx="773336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начал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колобок свозить на фабрику сырье, воруя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у компании Эст-фарма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8249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8856984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раскусили колобка,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поймали за руку крысенка.</a:t>
            </a:r>
          </a:p>
          <a:p>
            <a:pPr algn="ctr"/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тут все поняли,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это - жулик и кидала!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 ученый и не врач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и даже он не муж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так,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любитель,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КРЫСА - КОЛОБОК</a:t>
            </a:r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2160" y="3068960"/>
            <a:ext cx="2394035" cy="3612226"/>
          </a:xfrm>
          <a:prstGeom prst="rect">
            <a:avLst/>
          </a:prstGeom>
        </p:spPr>
      </p:pic>
      <p:pic>
        <p:nvPicPr>
          <p:cNvPr id="20482" name="Picture 2" descr="http://lib.rus.ec/i/98/450498/_1007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76625"/>
            <a:ext cx="285750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85143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686"/>
    </mc:Choice>
    <mc:Fallback>
      <p:transition spd="slow" advTm="3686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836712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 это очень не понравилось всем тем,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кто крысу накормил и обогрел.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82245" y="2420888"/>
            <a:ext cx="3723526" cy="295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049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1600" y="476672"/>
            <a:ext cx="7776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 вынесли Вердикт: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ttp://i.blog.fontanka.ru/photos/2013/04/800x600_9WPNlfOZIkIKFMGLv4y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0541" y="1484784"/>
            <a:ext cx="4464496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03648" y="5920283"/>
            <a:ext cx="71287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– Прощения не будет!!!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33879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6725"/>
    </mc:Choice>
    <mc:Fallback>
      <p:transition spd="slow" advTm="6725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8" y="908720"/>
            <a:ext cx="72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 страха за свои деяния, рванул наш колобок, что было сил.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4" descr="http://cs1.kprf.ru/images/newsstory_illustrations/large/4c85e4b9770f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00833" y="2132856"/>
            <a:ext cx="508635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7197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332656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Но на пути его опять нашлись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кто пожалел его и сопли вытер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Кормили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 рук и слушали душевные рыданья.  </a:t>
            </a:r>
          </a:p>
          <a:p>
            <a:pPr algn="ctr"/>
            <a:endParaRPr lang="ru-RU" sz="2400" dirty="0"/>
          </a:p>
        </p:txBody>
      </p:sp>
      <p:pic>
        <p:nvPicPr>
          <p:cNvPr id="10242" name="Picture 2" descr="http://static.diary.ru/userdir/1/5/7/2/1572250/743470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700808"/>
            <a:ext cx="4688979" cy="351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7692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620688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Но жулик понял, что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снова сможет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он в доверие войти, в карман залезть и снова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скрысить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951986"/>
            <a:ext cx="3672408" cy="3696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 descr="http://www.4vsar.ru/i/news/big/948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229200"/>
            <a:ext cx="2049435" cy="1152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1500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60648"/>
            <a:ext cx="79928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страх он потерял, и смелости набрался. Он власти захотел и объявил себя владыкой,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да не простым, а </a:t>
            </a:r>
          </a:p>
          <a:p>
            <a:pPr algn="ctr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ПРЕЗИДЕНТОМ! 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20850" y="2852936"/>
            <a:ext cx="4486275" cy="334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12332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719"/>
    </mc:Choice>
    <mc:Fallback>
      <p:transition spd="slow" advTm="2719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620688"/>
            <a:ext cx="77768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Но жадность и диагноз клептомана,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ему опять покоя не дают.</a:t>
            </a:r>
          </a:p>
          <a:p>
            <a:pPr algn="ctr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Крысинный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план родился вновь!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кражу все семейство пригласил.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Очистил склад сырья, расчетный счет и кассу до нуля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снова убежал!!! </a:t>
            </a:r>
          </a:p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13314" name="Picture 2" descr="http://coollib.com/i/60/246660/i_01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212976"/>
            <a:ext cx="4762500" cy="295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4035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3329" y="404664"/>
            <a:ext cx="84969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 продолжает он дурить народ,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мол кто-то спрашивают у него: </a:t>
            </a:r>
          </a:p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складываются Ваши отношения с компанией «Вита эст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»?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Ответ народу: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«Больше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нет никаких отношений, в связи 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заключением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нового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Контракта!»</a:t>
            </a:r>
          </a:p>
          <a:p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Бред полный, колобок! </a:t>
            </a:r>
          </a:p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Какой контракт?! Ведь ты же - учредитель «Вита ЭСТ» .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Или забыл?!!!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8" descr="data:image/jpeg;base64,/9j/4AAQSkZJRgABAQAAAQABAAD/2wCEAAkGBxQTEhUUEhQUFhUXFxcWGBYWFxcVFRUWFhUXFxQVGBUYHCggGBwlHBgVITEhJSkrLi4uFx8zODMsNygtLiwBCgoKDg0OGxAQGiwkHyQsLCwsLywsLCwsLCwsLCwsLCwsLCwsLCwsLCwsLCwsLCwsLCwsLCwsLCwsLCwsLCwsLP/AABEIAL0BCwMBIgACEQEDEQH/xAAcAAABBQEBAQAAAAAAAAAAAAAEAQIDBQYABwj/xAA+EAABAwIEAwYEAwgBAwUAAAABAAIRAyEEEjFBBVFhBiJxgZGhEzJCscHR8AcUI1JicuHxskOSohUWgoPD/8QAGQEAAwEBAQAAAAAAAAAAAAAAAAECAwQF/8QAJREAAgICAgIDAAIDAAAAAAAAAAECERIhAzEiQRNRYUKxBDJx/9oADAMBAAIRAxEAPwDX9oKfed1p/Yj8lk8a35vIrbcdp3b1a8exWOxTbH+0eyvlWhQM5UbcofFwGgnQEH8EbXbcpGhefJejpTPOX4cyYI1PMfcJP3Z3If8Ac3816T8Fp1APkk/cKZ1Y30Cv5WicEedNwz/5XeQn7J5pncEeIIXojeEUT9AUzOC0tgR4FP5n9B8a+wHsAZov6VD/AMWr0XgQ7wWY4dgW05yzeNTOi1XBB3gsrt2XVI2mCF/M/ZFUxr4BD4QX8z9kVTH2C649HO+x4SrguViOKhaLqZR7oAdF05IlQBWcaZLD4j7hAYditeKNljvAfcIGg1YzWy4vQuRdlU2VNIToVkBaoyEQ4KNwSoYO8Kr443+BV/sd9lbvCreMj+BV/sd9ioktFLs8SxTP4rztnd/yKHoVYt5ojiIio883O+5QJrAaaqkrQPTJ6zu7BM+Kra1K9tEb+/CIIvzsoC/kURTQmrNT2RaPgAcqx96a3tMWWE7Gj+F/93/5lb9osub+TNvSGOCjUxCjIQSaDjDfkP8AVHrZYzEN2/pcFt+LN7h6EFZDGM75H9Th6r1eRaOSBl8QO8mNCnxLbqNoXnS7OpDmhTNCY0KZoUlElMIimFFTCIYEATUgr/gw7wVJSCu+E/MEIGbbCa/rkiqaFwn69EXT0XZHo52OC5cuVCOTHap6a5ADly5cgAfHDuO8CgaYVliGy0+BQDFEhocQmlSJhQBE5ROUzlC5SxkT0HjKOdjm6ZgR6iEW8qFyTRSMbU7E0yZJBPMsElN/9k0un/Y1a9yYVngi8mZJ3Yylz9Gt/JNd2Ppc3eQb+S1TlE5S4oakyhwnZ6nTNnOiZiREwQDYciVZ5VM5RlKkguyJwUZUj1n6vazDAkZnmDEtY4gxyMXHVKgPQse2WuHRZDiI758QVsMQbkdFkeLDveQXqz6OOBmsc3vEcifuoAEZxNvfPr6hCBebPs649D2hTMCbhqeZwHvyA1Pos/x7izy406JLASIcPmgXcZ2spUWx2apinYFkeGcSqsABh2p70k+srVYDEtqNltiPmbqR4HcJFUG01c8L1CoK+LZTaXvMAfqFT4X9obG1BFIlk3OYB0cwIj3Qk2JntmDOnkjKRsvNK37VMLTYHU6dSoZALbMgDckz9lr+yXamhjqZdSJDm/PTd8zZ0PUdQuuD0c8lTL9chOKcQZh6T6tUwxgk8+QAG5JgLM8D/aBSxFVtIUqjc5hrjBE7TGiq0FGxTHoXjHFqOFpGriHhjAQJMmSdAALk9AmYPilKvS+Lh3tqsMwWmQSNW9DOyYgutiWNjM5rZ0kgT6p7HAiQQQdCLgr59r8XqVqzq9Vzs7iQQdGCT3ANgOStaXbPFYZmWi8Ol0hpZm12HLmsvl8qNvheOR7a9YjjnbBmHq/Caz4jxr3soHQmFjeO/tfrlop0adNjw0B9Qy/v/VkabATzlYbD8dcajn1O8XklztyTqY0RNtrRPHFZeR9FcNx7a1FtUDKCJuRaNbqo4z2soUabix7arxYMa4anckaNG5WIxuPeODUvhmzqxa4ixLe8R5ErGYbEHNa/XYeaznySS0aR4k5M9Y7I9qX4l7qdf4Ifqz4eYSB8zSHE3Flf4/FCmxzz9LS6NzlE2Xk3AOJ/u9cPaA4lrmhoEAOLDHjcBVWKDqzy+o57nFxh1zF/YdEo8njbKnxedRL6p+0PEipOSmW6lkGQP7pmf1C0nZbtW7FFwqUHUgLteSSx94IDiBf/ACsJwPhNStVykd1sOe427pPrJuFccT4oHuysy5QIA+nloPBKXI0roa4k5YpnozimOWF4h2hIw1JlOqGEECq+e81gNmtnUkCJVM7tI4B9VtRznfSM5McgBpHim5aTSIw20/R6VicQxgl7mtGkuIAnldVOK7RYdhIL5j+UFw9QvFeKccq1nA1XvcQLSdLykpYyowglpynQkET5nVOUZeiYyXs9HHa2vUqObSp0srYgvLrzfUK84LxN1UObUZkqMIkA5mlp+VzXb6H0XnWAxwe0kAzP0mDPVXXAuMMp4lwe5zQaY+eYBD3QNORWCyy2dEoxwtGw4rUApPkEy0tAGri4QAI0nmsk+sG91khoAAA0iAiO0/Gvhgul0QQ3KCbkG9tLXlYVteu4B2RxneAJ2mC5ayi0RxTR9E4k95ZfjYgq749xOnQGd5gASeg68l4lx/ts+rULmlwbJ1iIkx3YtZejyOkcHGtmy4mLg82j8kEsaO1jrZu9GnhyRmC7UtcTnBHQCVwzi27OqLXRqqdcNZWM3DI8Mx/wsJisZNVxHIx0k/69EUOLMdUf3nBtQZSLQP5XA9N+hKpmiHEa3g+qrGkh/wAi3wWIcT9h+C0PZ+vFQ5xlJHd2nnN+iyTKsGAdCYPODqj8TjC1ofILrATtedFlJbNo1iT9sOKl1Q05IDIEcyd4/WizbK9zAj7qbiDs5D3O75IBJ9kw8PM6iPxWySUUc229BtDE5dQHAiIInUjTkvQP2f8AGqGCrPr1g8SzIMsG5c0mRPIbrA0agZ8NpgEzmfrlmw8kRxQuovh0FrmyHNPddbvDx/woyqSXsvWLs9a7W9u8LjMJVoUxVzuylstbByva46OOwKxvZetFam6SG03Ne/o1pBOyA4c6k2kIF3gTUcfPu27uynsyi5wN320iANrdSldyHF4oi/aB21r8Rq/CDA2jTeSxoEukS3O9/Mg6C3jqm8F7R4jD020qVd7GNnutiJJknTmqSgSQcouSZ9SpjhXCJIzG8b/7Wjl6M4w9l87EyC402uJl0iYJNySJsfCyi4fxxrs2am2wLWkWLZ31M/dScIqZB3oA66KgfSDZyxaSI3AWHbaN6aSZXYrDO7xm4MQOnVRNw1QAOtfabq1o1Q8AjUiT08U+vjRTZNjew+4/ytc70RguxuDp1Dhy5pnM4Ma0OuCJddul/wAPBEYNpBAqX5tNo8gqw1A2m0CR9euhMRHkBdW2BrNxQFN5y1m/I/8AmG7Sly3FX6/ofA1J179fpdcF4ZUr1s+T+BSbOdhAzVPppjnAM200lB4mmaRIJOUk5XD6mzbwI0I5haDg3FXMpiiYAboAA2JMk+pkg38lLjWUniXyMzoJBsHEfOBtpqFlKSapejq444u37MqMU+jiGvY49+lUDswsA2I6EZgNL3hVn/qDnuOU96bkCAPdaXtPw/4eGIb/ANPvh2uZhA+Iel4PkFkeFUzUORti7fk0avJO2vor46lA5uXx5G4g3GMYajgC4mLAbdTHqo6FKsfkY+OeUgeOi2OGbSoN/gtE7vcJe7z2nWEuF49VzXOYcjdU3S0jOrdszOCrOpuBfSaTa72gjylbc8UpVaYZWa0g7QYB6bz4KU1G1mkOpjxAEj8VneJUxS7zZ5XNxPLosJef4zZLHsh45wYUWtrUHH4di65m5EExt+aqcPQqEVa2oaW5yTJyudDDf5hMA8rLS4LEtqU3U3mWubl8BG3VUfBC2liMhIeM/wAJ7Tdr2OOWY8Dp0VRlJLfaIkt66LrG8RbUa06AtAMamRD+9sNR1uoWUHR3XNja4Q9PBPLZcAMtspOWbwCJGmhjXVMoVA0QWUnQSJL3iRJjQRop5G5O0zsguKEUn2VHaXtPVxFR+ao4sLiQ0xoD3ZgcvRZ59SUxxSALve9s8pa0PBT2Oi4Ub2EGDr4yiaNHuEnyUsaQbwzB/GqsAMCZceTW3JHM7eateLYbvnLYCwA2hB8LYWszixOh3hc6qZT6Q/ZNhKOcwSE7iGEtk0LTM7m2vghmOgyZHh9lZEl0Ge8BHRzdRf8AWqxaadmiknGn2ZvGOdMERy/Od1ccAArd0uhzb66jmOqKx2Aa8ZSW5jcRt4jY623hZ6m99GoCLOafL/IIVt5x0THwlsJ4lQcyq5rjJsQebSLIrhr21GOpPMEd9jrWI+ZsnmNFccYotxlCnXoDvtGV7dSIFx/nqsvhamV7XRIBEg8twUo+UafaFJVL8NLhKbqT2tfBFyBTfIayAYzDeY8Lq84jXbTo02vyg5RYC366lZ4V8rmvpxO7SO64OLrFo1tksh+P44vecwvpGwgKf9jV+IuI4tBinAHQAfZQs4iSYN1UvfySsfCrBGebNfguIsIh8kD9edpXVMSxtNzg0EhhE28B4arLUqit8FiSGQWgt3abuIPTks5Qo2jy/ZWUcaQeXUbIunjS50mC4EG7QWmNJabHwhdi+HNgvomW6lh1HhOvhqgaNjKtU9olSfTCcTWkydT90zDVi1wc0wQQR4hdWqA6+ihpt5OHnaFpdqmZShTtGh4pxdwqBzXEB7Q+ORuDHmEXwbi5cHMiRMloGl5lp2E7aKoZSpugETAIHevrOg6kq44FVDKrKVNpBdmt9RIaXEuO8Bp8gVg4VGkjZTbnbdX/AGaCtxsMp5cpeC2INm5SIKy+GYynTe9gINSwGuSkPpzHWT/xUnFKge45bazr80RppCZUZ/BYbQCRA2S4lR0c6j8aaOOIhsbmPdTYaoq5rpci2g7J8jMeJezQ4TFCNbqr401jiXNm9iNp6IenmbDrddh5Kc4UOpuMzMuHMRctWNJM2dtdFPWw7+7Ta4szCc0TPLTQaqofTNCoyKgdVa4EtZMMIIIBefmdzgR1Wpr4t1SoTaLAAAABrBlaLdAn1aNN5FT4NMGx+I+A0xob2d01W0G7o5uSKqyrpcSq1mgRaTLtjGrQTqdbdEUyu2L5J6iD6ESr/C8NOIY5ra2UEAFzWkkXBhskQJHJYziOJp0qr6ZcHlji0u+GWZiN8ub/AHqoilJtL0Dm+2Z+vT0EJlJpm2qtKtAOvoVXVgQbrojKyubhcHfoIw1IOp1A6xBmYuIifaVNjcO/KAcrKYggzrYwOc6pcBiQDLrgiI8ourJ+LY9jmOYfl6GCAYMef3UOTTJUU49nYmpBLbQ2GiNIG6BzXQdLFXubRB/NEStmYILc2WkbxbxTMJi4ASUHkciOR18lCcJBmSB5W6KBl2zFtI73lcg+2qpeM1A+HAQ4WO0g/wCfuisPUYzvNud5mfDoi8ZXpuADhIc3XQjz2P5KVpj7K/szxx2Fq5tWOtUbzbzHUf4Vh2iwtKpVD8LJFTvOHdytn6tbdQVTV+FlgzfMyb3uB1j7orCVXVDkp9wNvLbBviRqfdVrK0JdUyybU+DlaXQ8izwLD+0n7qlxtdxc7PE3vzm8o/GucR3nOdlsJJJ0ubkxKAdVkwRI9/IqqCxmCw4qPDdB+G6J4lhdCxmVpsLkl3I3JReBoMDm1GbbcuYKtM4I0BgyFjKbTNowTRW8L4Zlh1SOgOyMxOHacxsdSCNRHL8kTULchJtlBI5G2ip8K+o+pZwgG8clFuWxySjSRcYLAPykvbLdjlzE+SiHZZz7sqUw5xJFNxAJ3+mVN+/lgiMzeXXmJ0V1wNxa69Jon6xqByIQsk7LcYKP6ZLGcAxFMHPSJHNkOHtdVLcJmcGBxDiQAHCLnny9F7AaqBxlJhBLw2ACSTFgOqvNmdJ9nnVDAVqBzOgCCMzXAwTuYuArRmJLmMzmHtuHNMEWjXw1TsRiwDLm07zla5gIcI2BEujUOFraoPCRmAOn3SatW+zf/HpuvX6WdR8NE/MdefQITF4g5WgCWtMnw1P4pa9STKqOI4mBlG+p6IgnZ0/5TiuOvrovaNC06g3BHJLmjRZjAcRcwgEksn5eXUfkrxmJDoIMhKUGjjhyJhVfFiA1xibhFYGnJbBJAkmTINtLITMDGkojE4rIwZTedPK/4LN6WjXsdhaQyvMHRxHPQos8JZlGVlosI0GwCHw9a4P0vm3LmPVWeGw01acPjIQ4su6RDoOY6XA1GyzhNuVE8kFja9FRgqr6Lz3JDTIDg7blzK2HC6AFJudoLiMzpEnM4lzhfkSQiS9N+J1XXLgTOXI8SaXbHy2TjDrO7p9p8fwSN53U7KgNj7ps7Iq9NgsEOggDw0PVH1GRSeQbgfeyFrCCNY67dJRtF7SIO9r6FKT0mKHCm3FspXi6no1IsVFiqcGOVlzKbuS2RwNU6DqeIjdEjEh/zT5EhVHeG32XNqFJoLLttFl+8b7frVOpYIOs97csQNZF7Hx1VfhmuO7B/c4D2lWuEwsBz67mtY0gQyXvqEiYbJAA/qPoVD0UtlpVYyxpOE2BB0gTJ0sY+yGyNbIa0NEyQLX5oZ+Lp5QaTHsl2UF9TOT1gNaBHhskzS4N236q4IUmJisNm0seYsVXVqRbr67K2q4gbIerLtCOoP390PTEAYTEljrabhX1Mkjugne3uqDGYYs723MbJ3D6r2OBY6Lzzv4KZRUkVGTiXOIYHs12PlMjRcytkFgB+PincUZYVqZ7pjO0fSd/AfY9FFw/DmvVZTb9Z15CJJ8hKxS0a5EuE4qxryXtkEWFyba7RqtJw7jlB9mvAPI2K1XCsBSoMDKTABuYlzjzJ1KTiXC6VZpBGU/zAD/ybo4dCpc/wFvtlcxwOhBVN2rxTmYd2SQ5xDQWzIGpMjSwN+quuGdn6bGEVPnkw6m94ttY2aeiz/bHglbLmpuNWmy5bb4g5mPq02v0TtWJow+DHfzPJPMkyTzueivuN4gfGa6mMtIggM0jZogeXqs8yqAJM32tJ/wrai4VKfeIEiR/du0cjYkeY5LZjg8aoixFeBY3NlV1XSpsS68TpaUG9yqKpC5ZuTGlSUqpbcH8imNEqQNhNmSsuMPiAWBxnXKf6CflLuh0lS4tmWDsfvyVLTeWSW6EEEbFp1B6KWliiW5CbT3Tyj6SspQ+jp4+ZKLjJf8AGXPD8TeOtlvTiaZYBSpuNQavyCSIv3m+SynZThRL87ogXmLe63HxQ0QI8JXOlU8kOb1iylw+IqD52uAOktI/JF/H8fdEPxB3t9kO7FdCt/mf0ZYI8fa6NFOyrzhBNcnhy0aLhyUWbXgiDuoqILRO28a+MaFQMqKWjUg9DqFFUdK5FJqwPFulzvEH1ATjWIA08NyrGpwCplZVtle1pAMg6acvC90PheE1qk5ac5dSS0Bs8yT7LVNHnzvJsEa+Vz3CbQQj8XwWoxwY3vkiTFoPK5/XJV9VpaS0ggjUGxHkhNPolqhHustlxutTqPPwo+G1zS0RaPhtAsPD3WKcrjAVg6mGnqJ3OlvEWI8UpdFQ7JMXVBNOLDWBp0SNqwAenuTCBe4glp2jL5Tf3Tqb5gbC6pEsnpus7xUlOuQh6O/gngJMCfFV+6ZFj6dfNB4N4a4Tp+oKMaJbFo0M9UEaEOykxePXRJAajg9ZkPFQwDa4s4EHMPsp+w9DLi6wP/TaQPBzhB9B7qhwNYRkeTlEmx1BEH7D0Vx2YqfDxtamTmBZAdscpEexPoVm12Wj0D94gfr9bKKpiba23PSUBVr2/wA/h6+iHOL2/CVj7NEWX7yfMQDEwTqIJ5bpP3vmQOXNUhxWnMAxJzOaXa3O2lkPisWiUbGtFfi+ztOpiqry6KeUVMgMF7yYLAdhaT42WeOIjutp90HS5Hurapjz8UCdpnzQ3EKpaLaEnwvqCtFekxaq0VFd1ghtUr3XSBbmLdslBXZ1G9yYHICwn4nRdQoFzgGCS4xl5yowtH2I4f8AEr5yDlpiZ2zHQdbEn0SY+ze8Nwgo0msF4AuTJJ6lJUqEm4UtcwNEG53I+SxaNbs6pU/W4UEjmUj3X5JQOo9lNDPJHrmvT8qQtXSZUxcykYSSAJ8rm3RMosvdIyq5jjlMajrCBttKzUcK4rUdRFGRDXXd/TqPxUlR1Njv4TDO7nEm+55A+CzFLFETBjwt5qyw2PcBDiSNIN/Mfks3EFKwTi9FxcXiS3WZnXXqkxFU1KQebvZ3SdyNp9vdH1KnmB7ghdlbFovqMuWfIppixKAozAusel/DbX09F2PpMB7ojmNk5haBYiN5kG9j0NpV3aJ6ZHiK5c4Hl+in0XXKgqtg+Ce1yEJ9hdI3UjFAx1wpHGLpgEiwM26oEnMZmYOvMJzJcZd/roo/hkO2/WykCUVo8UdTxwY+hVBuyWuAn5NItqYLlWig7l7hSHCPI2A8fyQ0gPRHV5AINiJ6cwq3F1SNFV8GrPZTyvILR8sG4HIojEYkQsaSN1bQjsaNCY8UDiuLMG8nkL35dFXY7iEyGqucVoomcpBTMUTUzzraOQNloDDmBrtYsf528j/UPtCycq7wr87GyTZwmOvdn1+ybFBlZjcKabr6bFRUnCIV7VcCSypfkeap8dh/hujUG4Si/THKNbRC4JB4JuZLmVkElIXAM6j7r2DD0GU4p0w3I0WDducncnWV44XL1Th1T+GHz84afafxSfRUQutUvYwhqr+abVqc7qEHl6LFmpIHHx8dUwu6KOo8BQl/X3QB57lXMpyE9ngkFIdR4LWy8SVlMCENjKJBzRY+ynDY5+anZUSujRwjJU9FRKc2oRojMbTBEjUa9QgYWidnHOGDoKGMNpv7IluO0jcjWxF/QqrTmG48QliicmE8QbFR3kfZQSpsW/O5xGg/AKDYHqmgYXW58wPXQ/b3UNMqSobJjGpAS0Spaj7oYmCnfvHRMCY212+5snkTrv8AkFAapclNbZIAijVkx6J5eggbrn1UAWGFxsSOsqLH4vMIVbmXBLFXZWbqhQ1LCcCmPI2TIEVhwmp8zeYVfspMLUh4KGNdmjw/DH4gks+mmahE/wAu3jJVLiWye9PJW+CxbqbxldEuLekP59O85LxLCAVTmbAk5h/KTr5brPo1qyhqYUi+ygKt+JYE0u8xxy6QdQfyVeaod8w891cXatGco0yFp5r1GkA2m1rbAAAAmbAWvuvMKlL+W4916Bw+vmo0y7UsbPjCJdDj2Fl3kke/mo8/moalRZ0aCPeT4KEv/UrnPUJcUgMeSlFVDE9Ukha0HyMJNZOFTlrzQmcJfjHZGIfL9hmyA0XOeTqUipKjOc8hZSLlyZBPTNlFt5p1JyaPxQBM5105pUUrpSAe4psLgnNSAaAlgp6VADACnBidKUIAHXSkXJgKuSLkAcuXSkQBasqiGE6GAfI/kSrhmdzyw997Gz1exonzIG2sDos3QMscOVx+P4q+wbviNBByv7rmvGrXAZTf/wCPuopezRMmxWGLqJIMsNh/Q7UNdy5jzWTWjw2OdTcQQJNnt+lw8OW45IDiXDxBqUrt+obtUQ8XTKmslaKsOW0o14AHIAeixuHbLmjmQtLKqZMCzFdKXKubVUorKUywl71AXKP4ibmTEZCF0IotgSh3vJWqZkNIXLkpCYhFy5IgBUi5cgBWlKE1PQA6VxKauSAeCnBMS5kgHyuzJmdcXIAkBXByizLpQAkrk5qVydgMldKQLkwOldK5IgAjCug+NlZ8DrWjkT6OE/dvuqZpuiuHVIefA/8Aj3h9lLQ0yzr4fPVeJgwC07cvwUGHxDmOg2OhB0I/EIzFOiqwjfM0+AuFHjaIIJOo0O+hMKWi7IKmGbnFSnYTdvJFfEVbQqkohjyoaZa+wrMnB6ga5OJSAmzpPiKIFcCnY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417" y="2924944"/>
            <a:ext cx="1175963" cy="137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077072"/>
            <a:ext cx="3933825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90459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566"/>
    </mc:Choice>
    <mc:Fallback>
      <p:transition spd="slow" advTm="2566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1640" y="476672"/>
            <a:ext cx="6984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 МОЖЕТ ХВАТИТ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ВРАТЬ?!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7976" y="1772816"/>
            <a:ext cx="840450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Согласно полученной выписки ЕГРЮЛ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27.12.2013 г., из налоговой инспекции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ИФНС № 16, города Новосибирска, 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Верещагин Евгений Иванович,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является учредителем ООО «Вита ЭСТ». </a:t>
            </a:r>
          </a:p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Он же, Гога, он же Гоша, он же Жора,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он же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Президент ! 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02041" y="0"/>
            <a:ext cx="14287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48520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301"/>
    </mc:Choice>
    <mc:Fallback>
      <p:transition spd="slow" advTm="3301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548680"/>
            <a:ext cx="7272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Но вскоре появился в фирме «АБЕКС»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 кто они такие? На первый взгляд - как будто табор.</a:t>
            </a:r>
          </a:p>
        </p:txBody>
      </p:sp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32170" y="1844825"/>
            <a:ext cx="1669129" cy="201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6" descr="Елена  Хорук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3937" y="1844825"/>
            <a:ext cx="1638605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3184" y="1844825"/>
            <a:ext cx="1845936" cy="201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9120" y="1859683"/>
            <a:ext cx="1679042" cy="2016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6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3937" y="3861050"/>
            <a:ext cx="1784089" cy="1943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7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8026" y="3861049"/>
            <a:ext cx="1629716" cy="1943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8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3732" y="3864820"/>
            <a:ext cx="1764483" cy="1943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9" name="Picture 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7742" y="3861050"/>
            <a:ext cx="1669976" cy="1947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2279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trinixy.ru/pics2/20070329/tsigane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5" y="1556792"/>
            <a:ext cx="5197569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988840"/>
            <a:ext cx="2381250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99592" y="404664"/>
            <a:ext cx="7781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Заглянем в офис: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5358407"/>
            <a:ext cx="79258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– Без сомнений, табор!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937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32656"/>
            <a:ext cx="820891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Из табора, вещает колобок:</a:t>
            </a:r>
          </a:p>
          <a:p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«22 июля 2013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года, я Колобок, официально всех уведомил 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запрете дальнейшего использования моей Фамилии, Имени, Отчества…» </a:t>
            </a:r>
          </a:p>
          <a:p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Ого?! У колобка,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может быть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фамилии, а отчества, тем более. Он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поведением своим изгадил род,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имя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проотцов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Его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родные внуки, не дедом будут звать его, а дядей, поскольку колобку, отцовский долг не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ведан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964455"/>
            <a:ext cx="3744863" cy="2566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0651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ile:Ак. Лебедев. Смерть Верешагин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96752"/>
            <a:ext cx="6622634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260648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 осинки - не родятся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апельсинки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22577" y="5892799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Репродукция картины "Смерть Верещагина", написанная специально для издания "Отечественная война 1812 года и русское общество" том </a:t>
            </a:r>
            <a:r>
              <a:rPr lang="ru-RU" sz="1200" dirty="0" smtClean="0"/>
              <a:t>7. </a:t>
            </a:r>
          </a:p>
          <a:p>
            <a:r>
              <a:rPr lang="ru-RU" sz="1200" dirty="0" smtClean="0">
                <a:solidFill>
                  <a:srgbClr val="C00000"/>
                </a:solidFill>
              </a:rPr>
              <a:t>Род Верещагиных для русского народа – род предателей, и это остается в веках.</a:t>
            </a:r>
            <a:endParaRPr lang="ru-RU" sz="1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943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3030" y="188639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Жулик-колобок, посмотри этим людям в глаза!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725" y="764704"/>
            <a:ext cx="8829675" cy="469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930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5" y="1484784"/>
            <a:ext cx="8405847" cy="418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404664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 этим, тоже посмотри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071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548680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 этим - посмотри!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8238" y="1138238"/>
            <a:ext cx="6867525" cy="458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4575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04664"/>
            <a:ext cx="820891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Признайся им в лицо - что ты обычный вор и жулик!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больным воображением Царя!</a:t>
            </a: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не нужны тебе ни старики, ни дети, не родня, а только деньги, банальные хрустящие купюры!</a:t>
            </a: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Скажи им честно, что ты способен обмануть,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даже родную мать с отцом!</a:t>
            </a: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Ты низкий человек и это всем известно!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138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3808" y="404664"/>
            <a:ext cx="3876927" cy="40324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3568" y="5085184"/>
            <a:ext cx="7920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Так будь ты счастлив так, как счастливы все те, 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кого ты обокрал и обманул!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8492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" tmFilter="0, 0; 0.125,0.2665; 0.25,0.4; 0.375,0.465; 0.5,0.5;  0.625,0.535; 0.75,0.6; 0.875,0.7335; 1,1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" tmFilter="0, 0; 0.125,0.2665; 0.25,0.4; 0.375,0.465; 0.5,0.5;  0.625,0.535; 0.75,0.6; 0.875,0.7335; 1,1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" tmFilter="0, 0; 0.125,0.2665; 0.25,0.4; 0.375,0.465; 0.5,0.5;  0.625,0.535; 0.75,0.6; 0.875,0.7335; 1,1">
                                          <p:stCondLst>
                                            <p:cond delay="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" decel="50000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" decel="50000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">
                                          <p:stCondLst>
                                            <p:cond delay="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" decel="50000">
                                          <p:stCondLst>
                                            <p:cond delay="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" decel="50000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1224</TotalTime>
  <Words>1132</Words>
  <Application>Microsoft Office PowerPoint</Application>
  <PresentationFormat>Экран (4:3)</PresentationFormat>
  <Paragraphs>163</Paragraphs>
  <Slides>47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8" baseType="lpstr">
      <vt:lpstr>Открытая</vt:lpstr>
      <vt:lpstr>  К О Л О Б О К  современная сказка  о профессоре  НГМУ Верещагине Евгении Ивановиче </vt:lpstr>
      <vt:lpstr> Жили-были старик со старухой, но вот вздумалось им сыночка завести, и решили они испечь колобка. </vt:lpstr>
      <vt:lpstr>Слайд 3</vt:lpstr>
      <vt:lpstr>Катился, катился колобок, и прикатился   в больницу ЦКБ СО РАН. </vt:lpstr>
      <vt:lpstr>От колобка:  - «Воткнуть иголку в зад - смогу.   - И пусть меня все хвалят, а лучше уважают!  - А если вдруг поймут, что я не врач, а просто колобок,  я убегу»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 о л о б о к</dc:title>
  <dc:creator>user1</dc:creator>
  <cp:lastModifiedBy>Ноутбук</cp:lastModifiedBy>
  <cp:revision>188</cp:revision>
  <dcterms:created xsi:type="dcterms:W3CDTF">2013-12-21T06:45:11Z</dcterms:created>
  <dcterms:modified xsi:type="dcterms:W3CDTF">2013-12-30T05:21:24Z</dcterms:modified>
</cp:coreProperties>
</file>