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78472-1B5B-4C88-8C09-9F9BF3A1CCFF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81D52-D77D-4B7C-851A-BBD39F0FA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75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734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73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3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3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3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3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73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3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73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151325"/>
      </p:ext>
    </p:extLst>
  </p:cSld>
  <p:clrMapOvr>
    <a:masterClrMapping/>
  </p:clrMapOvr>
  <p:transition spd="slow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420455"/>
      </p:ext>
    </p:extLst>
  </p:cSld>
  <p:clrMapOvr>
    <a:masterClrMapping/>
  </p:clrMapOvr>
  <p:transition spd="slow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834400"/>
      </p:ext>
    </p:extLst>
  </p:cSld>
  <p:clrMapOvr>
    <a:masterClrMapping/>
  </p:clrMapOvr>
  <p:transition spd="slow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15587"/>
      </p:ext>
    </p:extLst>
  </p:cSld>
  <p:clrMapOvr>
    <a:masterClrMapping/>
  </p:clrMapOvr>
  <p:transition spd="slow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603121"/>
      </p:ext>
    </p:extLst>
  </p:cSld>
  <p:clrMapOvr>
    <a:masterClrMapping/>
  </p:clrMapOvr>
  <p:transition spd="slow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797450"/>
      </p:ext>
    </p:extLst>
  </p:cSld>
  <p:clrMapOvr>
    <a:masterClrMapping/>
  </p:clrMapOvr>
  <p:transition spd="slow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617848"/>
      </p:ext>
    </p:extLst>
  </p:cSld>
  <p:clrMapOvr>
    <a:masterClrMapping/>
  </p:clrMapOvr>
  <p:transition spd="slow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531830"/>
      </p:ext>
    </p:extLst>
  </p:cSld>
  <p:clrMapOvr>
    <a:masterClrMapping/>
  </p:clrMapOvr>
  <p:transition spd="slow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513636"/>
      </p:ext>
    </p:extLst>
  </p:cSld>
  <p:clrMapOvr>
    <a:masterClrMapping/>
  </p:clrMapOvr>
  <p:transition spd="slow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154177"/>
      </p:ext>
    </p:extLst>
  </p:cSld>
  <p:clrMapOvr>
    <a:masterClrMapping/>
  </p:clrMapOvr>
  <p:transition spd="slow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46039"/>
      </p:ext>
    </p:extLst>
  </p:cSld>
  <p:clrMapOvr>
    <a:masterClrMapping/>
  </p:clrMapOvr>
  <p:transition spd="slow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fld id="{6AFC3A34-EEEA-4C72-A93D-6E97D97AC1E4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779DA3C-0007-4688-B94E-7523FAB8E9CE}" type="slidenum">
              <a:rPr lang="ru-RU" smtClean="0"/>
              <a:t>‹#›</a:t>
            </a:fld>
            <a:endParaRPr lang="ru-RU"/>
          </a:p>
        </p:txBody>
      </p:sp>
      <p:grpSp>
        <p:nvGrpSpPr>
          <p:cNvPr id="563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63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63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3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3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3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3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63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3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3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3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563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 spd="slow">
    <p:strips dir="rd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3438" y="1811338"/>
            <a:ext cx="7342187" cy="1627187"/>
          </a:xfrm>
        </p:spPr>
        <p:txBody>
          <a:bodyPr/>
          <a:lstStyle/>
          <a:p>
            <a:r>
              <a:rPr lang="ru-RU" sz="9600" b="0" i="1" dirty="0">
                <a:effectLst/>
              </a:rPr>
              <a:t>Леонид Андреев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869160"/>
            <a:ext cx="6400800" cy="1752600"/>
          </a:xfrm>
        </p:spPr>
        <p:txBody>
          <a:bodyPr/>
          <a:lstStyle/>
          <a:p>
            <a:r>
              <a:rPr lang="ru-RU" sz="2400" dirty="0" smtClean="0">
                <a:effectLst/>
              </a:rPr>
              <a:t>Работа ученицы</a:t>
            </a:r>
          </a:p>
          <a:p>
            <a:r>
              <a:rPr lang="ru-RU" sz="2400" dirty="0" smtClean="0">
                <a:effectLst/>
              </a:rPr>
              <a:t>4-го класса</a:t>
            </a:r>
          </a:p>
          <a:p>
            <a:r>
              <a:rPr lang="ru-RU" sz="2400" dirty="0" smtClean="0">
                <a:effectLst/>
              </a:rPr>
              <a:t>Гимназии №61</a:t>
            </a:r>
          </a:p>
          <a:p>
            <a:r>
              <a:rPr lang="ru-RU" sz="2400" dirty="0" smtClean="0">
                <a:effectLst/>
              </a:rPr>
              <a:t>Нуртдиновой Карины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913719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765175"/>
            <a:ext cx="4038600" cy="4525963"/>
          </a:xfrm>
        </p:spPr>
        <p:txBody>
          <a:bodyPr/>
          <a:lstStyle/>
          <a:p>
            <a:r>
              <a:rPr lang="ru-RU" sz="4400" b="1" i="1" dirty="0">
                <a:effectLst/>
              </a:rPr>
              <a:t>Леонид Андреев</a:t>
            </a:r>
            <a:r>
              <a:rPr lang="ru-RU" sz="4400" i="1" dirty="0">
                <a:effectLst/>
              </a:rPr>
              <a:t> — русский писатель, родоначальник русского экспрессионизма.</a:t>
            </a:r>
            <a:r>
              <a:rPr lang="ru-RU" sz="4400" i="1" dirty="0"/>
              <a:t> </a:t>
            </a:r>
          </a:p>
        </p:txBody>
      </p:sp>
      <p:sp>
        <p:nvSpPr>
          <p:cNvPr id="58376" name="AutoShape 8" descr="2Q==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8" name="AutoShape 10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80" name="AutoShape 12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58382" name="Picture 14" descr="ANd9GcRVB79xamt1s7u-w72oSN0i62e5o4-BdbDrclIIluJkyGl-c2Yjj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765175"/>
            <a:ext cx="3095625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901315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 dirty="0">
                <a:effectLst/>
              </a:rPr>
              <a:t>Семья.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i="1" dirty="0">
                <a:effectLst/>
              </a:rPr>
              <a:t>Родился в Орле в обеспеченной семье землемера-таксатора Николая Ивановича Андреева и Анастасии Николаевны Андреевой (</a:t>
            </a:r>
            <a:r>
              <a:rPr lang="ru-RU" sz="2800" i="1" dirty="0" err="1">
                <a:effectLst/>
              </a:rPr>
              <a:t>Пацковской</a:t>
            </a:r>
            <a:r>
              <a:rPr lang="ru-RU" sz="2800" i="1" dirty="0">
                <a:effectLst/>
              </a:rPr>
              <a:t>) — дочери разорившегося польского помещика. </a:t>
            </a:r>
          </a:p>
        </p:txBody>
      </p:sp>
      <p:pic>
        <p:nvPicPr>
          <p:cNvPr id="60424" name="Picture 8" descr="ANd9GcRv6BxeVLUR77f0tWPnqtQ-FiEsX2EEugqJjZXrxvf36elBVC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773238"/>
            <a:ext cx="3240087" cy="410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908509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>
                <a:effectLst/>
              </a:rPr>
              <a:t>Детство.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i="1" dirty="0">
                <a:effectLst/>
              </a:rPr>
              <a:t>Ещё с детства проявлял интерес к чтению. Учился в орловской классической гимназии (1882-1891). Увлекался творчеством Шопенгауэра и Гартмана. </a:t>
            </a:r>
          </a:p>
        </p:txBody>
      </p:sp>
      <p:pic>
        <p:nvPicPr>
          <p:cNvPr id="62472" name="Picture 8" descr="auto+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628775"/>
            <a:ext cx="29432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77813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9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>
                <a:effectLst/>
              </a:rPr>
              <a:t>Юношество.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 dirty="0">
                <a:effectLst/>
              </a:rPr>
              <a:t>Окончив гимназию, Андреев поступил на юридический факультет Петербургского университета; после смерти отца материальное положение его семьи ухудшилось, а сам Андреев начал злоупотреблять алкоголем. Одно время Андрееву приходилось даже голодать. В Петербурге пробовал писать свои первые рассказы, однако из редакции, как Андреев вспоминает в своих мемуарах, их вернули со смехом. Отчисленный за неуплату, он поступил на юридический факультет Московского университета. В Москве, по словам самого Андреева, «материально жилось лучше: помогали товарищи и комитет». </a:t>
            </a:r>
          </a:p>
        </p:txBody>
      </p:sp>
    </p:spTree>
    <p:extLst>
      <p:ext uri="{BB962C8B-B14F-4D97-AF65-F5344CB8AC3E}">
        <p14:creationId xmlns:p14="http://schemas.microsoft.com/office/powerpoint/2010/main" val="3414033510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>
                <a:effectLst/>
              </a:rPr>
              <a:t>Любовная неудача.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i="1">
                <a:effectLst/>
              </a:rPr>
              <a:t>В 1894, после любовной неудачи, Андреев пытался покончить жизнь самоубийством. Последствием неудачного выстрела было церковное покаяние и порок сердца, который и вызвал впоследствии смерть писателя. </a:t>
            </a:r>
          </a:p>
        </p:txBody>
      </p:sp>
      <p:sp>
        <p:nvSpPr>
          <p:cNvPr id="67592" name="AutoShape 8" descr="Z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7594" name="Picture 10" descr="ANd9GcS8ckEXhVxs-zc8kiPsM7J849oFQtI2RuOXS8WrkYyqdpGdgMzv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16113"/>
            <a:ext cx="3457575" cy="39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974293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400" i="1">
                <a:effectLst/>
              </a:rPr>
              <a:t>После этого случая Леонид Андреев опять был вынужден бедствовать: теперь ему необходимо было кормить мать, своих сестёр и братьев, перебравшихся в Москву. Перебивался случайными заработками, преподаванием и рисованием портретов на заказ. </a:t>
            </a:r>
          </a:p>
        </p:txBody>
      </p:sp>
      <p:sp>
        <p:nvSpPr>
          <p:cNvPr id="69640" name="AutoShape 8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2" name="AutoShape 10" descr="Z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4" name="AutoShape 12" descr="Z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6" name="AutoShape 14" descr="Z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8" name="AutoShape 16" descr="2Q==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9652" name="Picture 20" descr="ANd9GcTXoeyqbWZTdSQ7XErjBHW5PpMlI2mt2V1Ckdjza7dPz_zJQM2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700213"/>
            <a:ext cx="2736850" cy="35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775579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>
                <a:effectLst/>
              </a:rPr>
              <a:t>Первые рассказы.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7200900" cy="41767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i="1">
                <a:effectLst/>
              </a:rPr>
              <a:t>В 1897 успешно сдал выпускные экзамены в университете, что открыло ему дорогу в адвокатуру, которой он занимался вплоть до 1902. В том же году он начинает свою журналистскую деятельность в газетах «Московский вестник» и «Курьер». Свои фельетоны он подписывал псевдонимом «James Lynch». В 1898 в «Курьере» был напечатан его первый рассказ «Баргамот и Гараська». По словам Андреева, рассказ был подражанием Диккенсу, однако молодого автора заметил Максим Горький, который и пригласил Андреева в книгоиздательное товарищество «Знание», объединяющее многих молодых писателей.</a:t>
            </a:r>
            <a:br>
              <a:rPr lang="ru-RU" sz="2400" i="1">
                <a:effectLst/>
              </a:rPr>
            </a:br>
            <a:r>
              <a:rPr lang="ru-RU" sz="2400" i="1">
                <a:effectLst/>
              </a:rPr>
              <a:t>Настоящая слава пришла к Андрееву после издания в 1901 его рассказа «Жили-были» в журнале «Жизнь». </a:t>
            </a:r>
          </a:p>
        </p:txBody>
      </p:sp>
      <p:sp>
        <p:nvSpPr>
          <p:cNvPr id="71685" name="AutoShape 5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687" name="AutoShape 7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71689" name="Picture 9" descr="ANd9GcRHWzaANLxSKyWI2KWsk2BAD9CAmTkDh-IvHZzi4ooyEiS-Mo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0" y="1268413"/>
            <a:ext cx="146685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91" name="AutoShape 11" descr="2Q==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693" name="AutoShape 13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695" name="AutoShape 15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71697" name="Picture 17" descr="original_resized1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573463"/>
            <a:ext cx="147637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0001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3691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>
                <a:effectLst/>
              </a:rPr>
              <a:t>Жена.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i="1">
                <a:effectLst/>
              </a:rPr>
              <a:t>В 1902 Андреев женится на А. М. Велигорской — внучатой племяннице Тараса Шевченко. </a:t>
            </a:r>
          </a:p>
        </p:txBody>
      </p:sp>
      <p:pic>
        <p:nvPicPr>
          <p:cNvPr id="72712" name="Picture 8" descr="19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700213"/>
            <a:ext cx="338455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71083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908050"/>
            <a:ext cx="4038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i="1">
                <a:effectLst/>
              </a:rPr>
              <a:t>В том же году стал редактором «Курьера», вынужден был дать полиции подписку о невыезде из-за своей связи с революционно настроенным студенчеством. Благодаря помощи Максима Горького большим тиражом был выпущен первый том его сочинений. В эти годы обозначилась направленность творчества и его литературная манера.</a:t>
            </a:r>
            <a:r>
              <a:rPr lang="ru-RU" sz="2400"/>
              <a:t> </a:t>
            </a:r>
          </a:p>
        </p:txBody>
      </p:sp>
      <p:pic>
        <p:nvPicPr>
          <p:cNvPr id="74760" name="Picture 8" descr="ANd9GcQWoA4J4Yt_17bKmMoGpZp2KGnKjEicABQWIZBQimAyFEq-lP8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41438"/>
            <a:ext cx="2303463" cy="352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0001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0552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>
                <a:effectLst/>
              </a:rPr>
              <a:t>В 1905 приветствовал Первую русскую революцию; укрывал у себя дома скрывавшихся членов РСДРП, 10 февраля был посажен в тюрьму за то, что накануне на его квартире прошло тайное собрание ЦК (25 февраля выпущен под залог, внесённый Саввой Морозовым). В этом же году он напишет рассказ «Губернатор», ставший откликом на убийство московского генерал-губернатора великого князя Сергея Александровича. </a:t>
            </a:r>
          </a:p>
        </p:txBody>
      </p:sp>
      <p:sp>
        <p:nvSpPr>
          <p:cNvPr id="76808" name="AutoShape 8" descr="2Q==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10" name="AutoShape 10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12" name="AutoShape 12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76814" name="Picture 14" descr="1318669360_13132d8f6a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916113"/>
            <a:ext cx="23812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0001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02577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400" i="1">
                <a:effectLst/>
              </a:rPr>
              <a:t>В 1906 писатель вынужден уехать в Германию, где у него родился второй сын, Даниил, который впоследствии стал писателем (его перу принадлежит трактат «Роза Мира»). От родов умирает его жена (похоронена в Москве на кладбище Новодевичьего монастыря).</a:t>
            </a:r>
            <a:r>
              <a:rPr lang="ru-RU" sz="2400">
                <a:effectLst/>
              </a:rPr>
              <a:t> </a:t>
            </a:r>
          </a:p>
        </p:txBody>
      </p:sp>
      <p:sp>
        <p:nvSpPr>
          <p:cNvPr id="78856" name="AutoShape 8" descr="Z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58" name="AutoShape 10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78860" name="Picture 12" descr="ANd9GcTjza2JhDLJcXScQinBt8SRGfcrU8DsBl87lFnirEwPLzZaf2Q93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557338"/>
            <a:ext cx="3079750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0001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67412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>
                <a:effectLst/>
              </a:rPr>
              <a:t>В 1908 Андреев переезжает в собственный дом в </a:t>
            </a:r>
            <a:r>
              <a:rPr lang="ru-RU" i="1" dirty="0" err="1">
                <a:effectLst/>
              </a:rPr>
              <a:t>Ваммельсу</a:t>
            </a:r>
            <a:r>
              <a:rPr lang="ru-RU" i="1" dirty="0">
                <a:effectLst/>
              </a:rPr>
              <a:t>. На вилле «Аванс» Леонид Андреев пишет свои первые драматические произведения. </a:t>
            </a:r>
          </a:p>
        </p:txBody>
      </p:sp>
    </p:spTree>
    <p:extLst>
      <p:ext uri="{BB962C8B-B14F-4D97-AF65-F5344CB8AC3E}">
        <p14:creationId xmlns:p14="http://schemas.microsoft.com/office/powerpoint/2010/main" val="559170070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125538"/>
            <a:ext cx="4038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i="1">
                <a:effectLst/>
              </a:rPr>
              <a:t>С 1909 активно сотрудничает с модернистскими альманахами издательства «Шиповник».</a:t>
            </a:r>
            <a:br>
              <a:rPr lang="ru-RU" sz="2400" i="1">
                <a:effectLst/>
              </a:rPr>
            </a:br>
            <a:r>
              <a:rPr lang="ru-RU" sz="2400" i="1">
                <a:effectLst/>
              </a:rPr>
              <a:t>Начало Первой мировой войны Леонид Андреев встретил с воодушевлением.</a:t>
            </a:r>
          </a:p>
          <a:p>
            <a:pPr>
              <a:lnSpc>
                <a:spcPct val="90000"/>
              </a:lnSpc>
            </a:pPr>
            <a:r>
              <a:rPr lang="ru-RU" sz="2400" i="1">
                <a:effectLst/>
              </a:rPr>
              <a:t>Во время войны Андреев публикует драму о военных событиях в Бельгии («Король, закон и свобода»). Впрочем, произведения писателя в то время посвящены, в основном, не войне, а мещанскому быту, теме «маленького человека».</a:t>
            </a:r>
            <a:r>
              <a:rPr lang="ru-RU" sz="2400" i="1"/>
              <a:t> </a:t>
            </a:r>
          </a:p>
        </p:txBody>
      </p:sp>
      <p:sp>
        <p:nvSpPr>
          <p:cNvPr id="83977" name="AutoShape 9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3979" name="Picture 11" descr="10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557338"/>
            <a:ext cx="2593975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0001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59945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i="1" dirty="0">
                <a:effectLst/>
              </a:rPr>
              <a:t>Октябрьскую революцию не принял и не понял. После отделения Финляндии от России оказался в эмиграции. Последние сочинения писателя проникнуты пессимизмом и ненавистью к большевистской власти («Дневник Сатаны»). </a:t>
            </a:r>
          </a:p>
        </p:txBody>
      </p:sp>
      <p:sp>
        <p:nvSpPr>
          <p:cNvPr id="88072" name="AutoShape 8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8074" name="Picture 10" descr="24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773238"/>
            <a:ext cx="2808287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0001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9822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i="1">
                <a:effectLst/>
              </a:rPr>
              <a:t>12 сентября 1919 Леонид Андреев скоропостижно скончался от порока сердца. Был похоронен в Мариоках. В 1956 перезахоронен в Ленинграде на Волковом кладбище.</a:t>
            </a:r>
            <a:r>
              <a:rPr lang="ru-RU" sz="2800"/>
              <a:t> </a:t>
            </a:r>
          </a:p>
        </p:txBody>
      </p:sp>
      <p:pic>
        <p:nvPicPr>
          <p:cNvPr id="90120" name="Picture 8" descr="400px-Literator_Bridges_Grave_Andree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49275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19972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268760"/>
            <a:ext cx="403244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0610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8">
      <a:dk1>
        <a:srgbClr val="4B2500"/>
      </a:dk1>
      <a:lt1>
        <a:srgbClr val="F9F0D3"/>
      </a:lt1>
      <a:dk2>
        <a:srgbClr val="A69564"/>
      </a:dk2>
      <a:lt2>
        <a:srgbClr val="EFDEAF"/>
      </a:lt2>
      <a:accent1>
        <a:srgbClr val="FFFFE3"/>
      </a:accent1>
      <a:accent2>
        <a:srgbClr val="BFBFA7"/>
      </a:accent2>
      <a:accent3>
        <a:srgbClr val="FBF6E6"/>
      </a:accent3>
      <a:accent4>
        <a:srgbClr val="3F1E00"/>
      </a:accent4>
      <a:accent5>
        <a:srgbClr val="FFFFEF"/>
      </a:accent5>
      <a:accent6>
        <a:srgbClr val="ADAD97"/>
      </a:accent6>
      <a:hlink>
        <a:srgbClr val="7B6D47"/>
      </a:hlink>
      <a:folHlink>
        <a:srgbClr val="A99D2F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0ed758388a7ace25555091bde01656ec</Template>
  <TotalTime>55</TotalTime>
  <Words>592</Words>
  <Application>Microsoft Office PowerPoint</Application>
  <PresentationFormat>Экран (4:3)</PresentationFormat>
  <Paragraphs>28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Течение</vt:lpstr>
      <vt:lpstr>Леонид Андреев</vt:lpstr>
      <vt:lpstr>Презентация PowerPoint</vt:lpstr>
      <vt:lpstr>Семья.</vt:lpstr>
      <vt:lpstr>Детство.</vt:lpstr>
      <vt:lpstr>Юношество.</vt:lpstr>
      <vt:lpstr>Любовная неудача.</vt:lpstr>
      <vt:lpstr>Презентация PowerPoint</vt:lpstr>
      <vt:lpstr>Первые рассказы.</vt:lpstr>
      <vt:lpstr>Жена.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Изгнанник трижды – из дома, из России и из творчества…   А. Ланщиков</dc:title>
  <dc:creator>Admin</dc:creator>
  <cp:lastModifiedBy>Admin</cp:lastModifiedBy>
  <cp:revision>4</cp:revision>
  <dcterms:created xsi:type="dcterms:W3CDTF">2015-02-19T14:07:26Z</dcterms:created>
  <dcterms:modified xsi:type="dcterms:W3CDTF">2015-02-19T15:02:43Z</dcterms:modified>
</cp:coreProperties>
</file>