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diagrams/layout9.xml" ContentType="application/vnd.openxmlformats-officedocument.drawingml.diagram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docProps/custom.xml" ContentType="application/vnd.openxmlformats-officedocument.custom-propertie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drawing9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diagrams/quickStyle9.xml" ContentType="application/vnd.openxmlformats-officedocument.drawingml.diagramStyl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Default Extension="wav" ContentType="audio/wav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4" r:id="rId1"/>
  </p:sldMasterIdLst>
  <p:notesMasterIdLst>
    <p:notesMasterId r:id="rId12"/>
  </p:notesMasterIdLst>
  <p:sldIdLst>
    <p:sldId id="256" r:id="rId2"/>
    <p:sldId id="257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85" r:id="rId11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7200" kern="1200" baseline="60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7200" kern="1200" baseline="60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7200" kern="1200" baseline="60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7200" kern="1200" baseline="60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7200" kern="1200" baseline="60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7200" kern="1200" baseline="60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sz="7200" kern="1200" baseline="60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sz="7200" kern="1200" baseline="60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sz="7200" kern="1200" baseline="60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accent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822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CA5BB5-9244-47B7-9BAC-2B1F8F80D24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B091E73-3633-4066-8A1D-2CF0D45558B3}">
      <dgm:prSet/>
      <dgm:spPr>
        <a:solidFill>
          <a:schemeClr val="tx2">
            <a:lumMod val="50000"/>
          </a:schemeClr>
        </a:solidFill>
      </dgm:spPr>
      <dgm:t>
        <a:bodyPr/>
        <a:lstStyle/>
        <a:p>
          <a:pPr algn="ctr" rtl="0"/>
          <a:r>
            <a:rPr lang="ru-RU" dirty="0" smtClean="0"/>
            <a:t>План</a:t>
          </a:r>
          <a:endParaRPr lang="ru-RU" dirty="0"/>
        </a:p>
      </dgm:t>
    </dgm:pt>
    <dgm:pt modelId="{2ACCFF52-291C-40EF-8FAB-949C95DC171D}" type="parTrans" cxnId="{4CA9A6D4-B745-450E-A77A-978934E900AD}">
      <dgm:prSet/>
      <dgm:spPr/>
      <dgm:t>
        <a:bodyPr/>
        <a:lstStyle/>
        <a:p>
          <a:endParaRPr lang="ru-RU"/>
        </a:p>
      </dgm:t>
    </dgm:pt>
    <dgm:pt modelId="{25F9E678-481D-4C6B-B336-37FF935BC173}" type="sibTrans" cxnId="{4CA9A6D4-B745-450E-A77A-978934E900AD}">
      <dgm:prSet/>
      <dgm:spPr/>
      <dgm:t>
        <a:bodyPr/>
        <a:lstStyle/>
        <a:p>
          <a:endParaRPr lang="ru-RU"/>
        </a:p>
      </dgm:t>
    </dgm:pt>
    <dgm:pt modelId="{BF321EDE-DB98-4C9A-9404-C9658BC80DCC}" type="pres">
      <dgm:prSet presAssocID="{06CA5BB5-9244-47B7-9BAC-2B1F8F80D24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1420A65-CFAB-4E9A-929F-BE40A796AF8C}" type="pres">
      <dgm:prSet presAssocID="{3B091E73-3633-4066-8A1D-2CF0D45558B3}" presName="parentText" presStyleLbl="node1" presStyleIdx="0" presStyleCnt="1" custLinFactNeighborX="2455" custLinFactNeighborY="3116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CA9A6D4-B745-450E-A77A-978934E900AD}" srcId="{06CA5BB5-9244-47B7-9BAC-2B1F8F80D240}" destId="{3B091E73-3633-4066-8A1D-2CF0D45558B3}" srcOrd="0" destOrd="0" parTransId="{2ACCFF52-291C-40EF-8FAB-949C95DC171D}" sibTransId="{25F9E678-481D-4C6B-B336-37FF935BC173}"/>
    <dgm:cxn modelId="{57852117-3A90-42EE-96B5-5AD9A3B35E6E}" type="presOf" srcId="{06CA5BB5-9244-47B7-9BAC-2B1F8F80D240}" destId="{BF321EDE-DB98-4C9A-9404-C9658BC80DCC}" srcOrd="0" destOrd="0" presId="urn:microsoft.com/office/officeart/2005/8/layout/vList2"/>
    <dgm:cxn modelId="{EE9F4FA8-7437-4112-B9B8-B33C7E17822A}" type="presOf" srcId="{3B091E73-3633-4066-8A1D-2CF0D45558B3}" destId="{A1420A65-CFAB-4E9A-929F-BE40A796AF8C}" srcOrd="0" destOrd="0" presId="urn:microsoft.com/office/officeart/2005/8/layout/vList2"/>
    <dgm:cxn modelId="{DA4509B3-52B4-4A35-A4A4-3CC7300EF20D}" type="presParOf" srcId="{BF321EDE-DB98-4C9A-9404-C9658BC80DCC}" destId="{A1420A65-CFAB-4E9A-929F-BE40A796AF8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5B84FFB-AEA9-4B14-BB87-198F30B633C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05506FB-CFA9-4497-8034-DA988AB87E89}">
      <dgm:prSet/>
      <dgm:spPr>
        <a:solidFill>
          <a:schemeClr val="tx2">
            <a:lumMod val="25000"/>
          </a:schemeClr>
        </a:solidFill>
      </dgm:spPr>
      <dgm:t>
        <a:bodyPr/>
        <a:lstStyle/>
        <a:p>
          <a:pPr algn="l" rtl="0"/>
          <a:r>
            <a:rPr lang="ru-RU" dirty="0" smtClean="0"/>
            <a:t>Цели игровых уроков.</a:t>
          </a:r>
          <a:endParaRPr lang="ru-RU" dirty="0"/>
        </a:p>
      </dgm:t>
    </dgm:pt>
    <dgm:pt modelId="{54F772B1-3B84-4CE8-97F2-06D10AE4D96C}" type="parTrans" cxnId="{62D05BCE-14E5-484B-820C-0EAFAD0A9A25}">
      <dgm:prSet/>
      <dgm:spPr/>
      <dgm:t>
        <a:bodyPr/>
        <a:lstStyle/>
        <a:p>
          <a:endParaRPr lang="ru-RU"/>
        </a:p>
      </dgm:t>
    </dgm:pt>
    <dgm:pt modelId="{66B7E856-5E2E-49E6-AD5F-A2CF1C077FAF}" type="sibTrans" cxnId="{62D05BCE-14E5-484B-820C-0EAFAD0A9A25}">
      <dgm:prSet/>
      <dgm:spPr/>
      <dgm:t>
        <a:bodyPr/>
        <a:lstStyle/>
        <a:p>
          <a:endParaRPr lang="ru-RU"/>
        </a:p>
      </dgm:t>
    </dgm:pt>
    <dgm:pt modelId="{CA051AC6-D54C-435E-9A5A-3EA9B40F8038}">
      <dgm:prSet/>
      <dgm:spPr>
        <a:solidFill>
          <a:schemeClr val="tx2">
            <a:lumMod val="25000"/>
          </a:schemeClr>
        </a:solidFill>
      </dgm:spPr>
      <dgm:t>
        <a:bodyPr/>
        <a:lstStyle/>
        <a:p>
          <a:pPr rtl="0"/>
          <a:r>
            <a:rPr lang="ru-RU" dirty="0" smtClean="0"/>
            <a:t>Типы уроков, на которых можно использовать игровые формы.</a:t>
          </a:r>
          <a:endParaRPr lang="ru-RU" dirty="0"/>
        </a:p>
      </dgm:t>
    </dgm:pt>
    <dgm:pt modelId="{56056B68-9D5D-4900-B233-DD1F0819FBD8}" type="parTrans" cxnId="{998F9AE1-58A9-4581-9C78-950F1BB245F4}">
      <dgm:prSet/>
      <dgm:spPr/>
      <dgm:t>
        <a:bodyPr/>
        <a:lstStyle/>
        <a:p>
          <a:endParaRPr lang="ru-RU"/>
        </a:p>
      </dgm:t>
    </dgm:pt>
    <dgm:pt modelId="{8ACB87FC-3745-4E4C-B292-D8583B729694}" type="sibTrans" cxnId="{998F9AE1-58A9-4581-9C78-950F1BB245F4}">
      <dgm:prSet/>
      <dgm:spPr/>
      <dgm:t>
        <a:bodyPr/>
        <a:lstStyle/>
        <a:p>
          <a:endParaRPr lang="ru-RU"/>
        </a:p>
      </dgm:t>
    </dgm:pt>
    <dgm:pt modelId="{258182FC-3839-4EBA-95DE-CD783087778F}">
      <dgm:prSet/>
      <dgm:spPr>
        <a:solidFill>
          <a:schemeClr val="tx2">
            <a:lumMod val="25000"/>
          </a:schemeClr>
        </a:solidFill>
      </dgm:spPr>
      <dgm:t>
        <a:bodyPr/>
        <a:lstStyle/>
        <a:p>
          <a:pPr rtl="0"/>
          <a:r>
            <a:rPr lang="ru-RU" dirty="0" smtClean="0"/>
            <a:t>Виды игровых форм.</a:t>
          </a:r>
          <a:endParaRPr lang="ru-RU" dirty="0"/>
        </a:p>
      </dgm:t>
    </dgm:pt>
    <dgm:pt modelId="{82E33F56-565F-4B57-B692-D2E8BD03E989}" type="parTrans" cxnId="{3DBBE3AC-B05C-4100-A7C6-A5547299FD2C}">
      <dgm:prSet/>
      <dgm:spPr/>
      <dgm:t>
        <a:bodyPr/>
        <a:lstStyle/>
        <a:p>
          <a:endParaRPr lang="ru-RU"/>
        </a:p>
      </dgm:t>
    </dgm:pt>
    <dgm:pt modelId="{9A22E3E8-2ABD-42B1-9A2F-014154FD7C32}" type="sibTrans" cxnId="{3DBBE3AC-B05C-4100-A7C6-A5547299FD2C}">
      <dgm:prSet/>
      <dgm:spPr/>
      <dgm:t>
        <a:bodyPr/>
        <a:lstStyle/>
        <a:p>
          <a:endParaRPr lang="ru-RU"/>
        </a:p>
      </dgm:t>
    </dgm:pt>
    <dgm:pt modelId="{608D53FD-F956-4CD0-AF93-45BA3E2E74E9}">
      <dgm:prSet/>
      <dgm:spPr>
        <a:solidFill>
          <a:schemeClr val="tx2">
            <a:lumMod val="25000"/>
          </a:schemeClr>
        </a:solidFill>
      </dgm:spPr>
      <dgm:t>
        <a:bodyPr/>
        <a:lstStyle/>
        <a:p>
          <a:pPr rtl="0"/>
          <a:r>
            <a:rPr lang="ru-RU" dirty="0" smtClean="0"/>
            <a:t>Примеры использования.</a:t>
          </a:r>
          <a:endParaRPr lang="ru-RU" dirty="0"/>
        </a:p>
      </dgm:t>
    </dgm:pt>
    <dgm:pt modelId="{840B7FB8-4C0B-4B00-818D-6D950E813DBE}" type="parTrans" cxnId="{1AD7D8C0-E4B2-496E-A383-DABD254AB1F8}">
      <dgm:prSet/>
      <dgm:spPr/>
      <dgm:t>
        <a:bodyPr/>
        <a:lstStyle/>
        <a:p>
          <a:endParaRPr lang="ru-RU"/>
        </a:p>
      </dgm:t>
    </dgm:pt>
    <dgm:pt modelId="{0C13FA68-5A66-4F79-9A30-71F41445A74B}" type="sibTrans" cxnId="{1AD7D8C0-E4B2-496E-A383-DABD254AB1F8}">
      <dgm:prSet/>
      <dgm:spPr/>
      <dgm:t>
        <a:bodyPr/>
        <a:lstStyle/>
        <a:p>
          <a:endParaRPr lang="ru-RU"/>
        </a:p>
      </dgm:t>
    </dgm:pt>
    <dgm:pt modelId="{96F7175D-92A8-4F1B-8064-3E8072E97DD2}">
      <dgm:prSet/>
      <dgm:spPr>
        <a:solidFill>
          <a:schemeClr val="tx2">
            <a:lumMod val="25000"/>
          </a:schemeClr>
        </a:solidFill>
      </dgm:spPr>
      <dgm:t>
        <a:bodyPr/>
        <a:lstStyle/>
        <a:p>
          <a:pPr rtl="0"/>
          <a:r>
            <a:rPr lang="ru-RU" dirty="0" smtClean="0"/>
            <a:t>Выводы</a:t>
          </a:r>
          <a:endParaRPr lang="ru-RU" dirty="0"/>
        </a:p>
      </dgm:t>
    </dgm:pt>
    <dgm:pt modelId="{A713F7AE-038E-430F-BCC1-189A5F5EB89B}" type="parTrans" cxnId="{3C3A7BDD-9E4E-47B7-8978-344AC1B48B4E}">
      <dgm:prSet/>
      <dgm:spPr/>
      <dgm:t>
        <a:bodyPr/>
        <a:lstStyle/>
        <a:p>
          <a:endParaRPr lang="ru-RU"/>
        </a:p>
      </dgm:t>
    </dgm:pt>
    <dgm:pt modelId="{EBDFA904-3F31-4417-8033-9F0EF46F44D9}" type="sibTrans" cxnId="{3C3A7BDD-9E4E-47B7-8978-344AC1B48B4E}">
      <dgm:prSet/>
      <dgm:spPr/>
      <dgm:t>
        <a:bodyPr/>
        <a:lstStyle/>
        <a:p>
          <a:endParaRPr lang="ru-RU"/>
        </a:p>
      </dgm:t>
    </dgm:pt>
    <dgm:pt modelId="{3B03A5FD-1597-4BDE-A0BD-CBE1385E761B}" type="pres">
      <dgm:prSet presAssocID="{D5B84FFB-AEA9-4B14-BB87-198F30B633C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21EC173-9862-4BC9-B0B3-9CD106DDC97C}" type="pres">
      <dgm:prSet presAssocID="{F05506FB-CFA9-4497-8034-DA988AB87E89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60EDBE-A699-4CD8-919D-DF5B7E507FB7}" type="pres">
      <dgm:prSet presAssocID="{66B7E856-5E2E-49E6-AD5F-A2CF1C077FAF}" presName="spacer" presStyleCnt="0"/>
      <dgm:spPr/>
    </dgm:pt>
    <dgm:pt modelId="{A3FF4FED-C6BA-4D45-87E7-E7B822C81D66}" type="pres">
      <dgm:prSet presAssocID="{CA051AC6-D54C-435E-9A5A-3EA9B40F8038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66FF49-29D4-48D2-B410-585BE03D03C5}" type="pres">
      <dgm:prSet presAssocID="{8ACB87FC-3745-4E4C-B292-D8583B729694}" presName="spacer" presStyleCnt="0"/>
      <dgm:spPr/>
    </dgm:pt>
    <dgm:pt modelId="{7E9ED0BE-56BD-4DB2-9610-BB48EC6CE206}" type="pres">
      <dgm:prSet presAssocID="{258182FC-3839-4EBA-95DE-CD783087778F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12B443-5107-46DC-B646-CA624FAABBC9}" type="pres">
      <dgm:prSet presAssocID="{9A22E3E8-2ABD-42B1-9A2F-014154FD7C32}" presName="spacer" presStyleCnt="0"/>
      <dgm:spPr/>
    </dgm:pt>
    <dgm:pt modelId="{41511A9D-0299-461A-A5C0-F0693E12AD6B}" type="pres">
      <dgm:prSet presAssocID="{608D53FD-F956-4CD0-AF93-45BA3E2E74E9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4EA944-88EE-4B2C-A01D-B647EDB67CA5}" type="pres">
      <dgm:prSet presAssocID="{0C13FA68-5A66-4F79-9A30-71F41445A74B}" presName="spacer" presStyleCnt="0"/>
      <dgm:spPr/>
    </dgm:pt>
    <dgm:pt modelId="{FFD1B88A-7850-4C52-A941-5A8AF69018E0}" type="pres">
      <dgm:prSet presAssocID="{96F7175D-92A8-4F1B-8064-3E8072E97DD2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AD7D8C0-E4B2-496E-A383-DABD254AB1F8}" srcId="{D5B84FFB-AEA9-4B14-BB87-198F30B633C1}" destId="{608D53FD-F956-4CD0-AF93-45BA3E2E74E9}" srcOrd="3" destOrd="0" parTransId="{840B7FB8-4C0B-4B00-818D-6D950E813DBE}" sibTransId="{0C13FA68-5A66-4F79-9A30-71F41445A74B}"/>
    <dgm:cxn modelId="{2475E0CE-4F44-41CB-8544-7B3D974F1297}" type="presOf" srcId="{608D53FD-F956-4CD0-AF93-45BA3E2E74E9}" destId="{41511A9D-0299-461A-A5C0-F0693E12AD6B}" srcOrd="0" destOrd="0" presId="urn:microsoft.com/office/officeart/2005/8/layout/vList2"/>
    <dgm:cxn modelId="{62D05BCE-14E5-484B-820C-0EAFAD0A9A25}" srcId="{D5B84FFB-AEA9-4B14-BB87-198F30B633C1}" destId="{F05506FB-CFA9-4497-8034-DA988AB87E89}" srcOrd="0" destOrd="0" parTransId="{54F772B1-3B84-4CE8-97F2-06D10AE4D96C}" sibTransId="{66B7E856-5E2E-49E6-AD5F-A2CF1C077FAF}"/>
    <dgm:cxn modelId="{C163CB0D-2705-4D49-9BA1-23A0844E2A62}" type="presOf" srcId="{D5B84FFB-AEA9-4B14-BB87-198F30B633C1}" destId="{3B03A5FD-1597-4BDE-A0BD-CBE1385E761B}" srcOrd="0" destOrd="0" presId="urn:microsoft.com/office/officeart/2005/8/layout/vList2"/>
    <dgm:cxn modelId="{998F9AE1-58A9-4581-9C78-950F1BB245F4}" srcId="{D5B84FFB-AEA9-4B14-BB87-198F30B633C1}" destId="{CA051AC6-D54C-435E-9A5A-3EA9B40F8038}" srcOrd="1" destOrd="0" parTransId="{56056B68-9D5D-4900-B233-DD1F0819FBD8}" sibTransId="{8ACB87FC-3745-4E4C-B292-D8583B729694}"/>
    <dgm:cxn modelId="{27295AE4-8AD7-4818-A046-6DB0C8693863}" type="presOf" srcId="{CA051AC6-D54C-435E-9A5A-3EA9B40F8038}" destId="{A3FF4FED-C6BA-4D45-87E7-E7B822C81D66}" srcOrd="0" destOrd="0" presId="urn:microsoft.com/office/officeart/2005/8/layout/vList2"/>
    <dgm:cxn modelId="{C18644F6-084C-452B-A3E8-734D22DBDBCF}" type="presOf" srcId="{96F7175D-92A8-4F1B-8064-3E8072E97DD2}" destId="{FFD1B88A-7850-4C52-A941-5A8AF69018E0}" srcOrd="0" destOrd="0" presId="urn:microsoft.com/office/officeart/2005/8/layout/vList2"/>
    <dgm:cxn modelId="{C4AD1EE6-B4CF-4AD1-976F-2DAB6E035911}" type="presOf" srcId="{258182FC-3839-4EBA-95DE-CD783087778F}" destId="{7E9ED0BE-56BD-4DB2-9610-BB48EC6CE206}" srcOrd="0" destOrd="0" presId="urn:microsoft.com/office/officeart/2005/8/layout/vList2"/>
    <dgm:cxn modelId="{3C3A7BDD-9E4E-47B7-8978-344AC1B48B4E}" srcId="{D5B84FFB-AEA9-4B14-BB87-198F30B633C1}" destId="{96F7175D-92A8-4F1B-8064-3E8072E97DD2}" srcOrd="4" destOrd="0" parTransId="{A713F7AE-038E-430F-BCC1-189A5F5EB89B}" sibTransId="{EBDFA904-3F31-4417-8033-9F0EF46F44D9}"/>
    <dgm:cxn modelId="{3DBBE3AC-B05C-4100-A7C6-A5547299FD2C}" srcId="{D5B84FFB-AEA9-4B14-BB87-198F30B633C1}" destId="{258182FC-3839-4EBA-95DE-CD783087778F}" srcOrd="2" destOrd="0" parTransId="{82E33F56-565F-4B57-B692-D2E8BD03E989}" sibTransId="{9A22E3E8-2ABD-42B1-9A2F-014154FD7C32}"/>
    <dgm:cxn modelId="{0F48E3C4-9C9A-4F1A-91B3-CEAEADAD1175}" type="presOf" srcId="{F05506FB-CFA9-4497-8034-DA988AB87E89}" destId="{521EC173-9862-4BC9-B0B3-9CD106DDC97C}" srcOrd="0" destOrd="0" presId="urn:microsoft.com/office/officeart/2005/8/layout/vList2"/>
    <dgm:cxn modelId="{750E39C3-38E6-481B-B95C-907A9402AAF4}" type="presParOf" srcId="{3B03A5FD-1597-4BDE-A0BD-CBE1385E761B}" destId="{521EC173-9862-4BC9-B0B3-9CD106DDC97C}" srcOrd="0" destOrd="0" presId="urn:microsoft.com/office/officeart/2005/8/layout/vList2"/>
    <dgm:cxn modelId="{83466E35-3313-4681-B574-BD6E07CAB598}" type="presParOf" srcId="{3B03A5FD-1597-4BDE-A0BD-CBE1385E761B}" destId="{EA60EDBE-A699-4CD8-919D-DF5B7E507FB7}" srcOrd="1" destOrd="0" presId="urn:microsoft.com/office/officeart/2005/8/layout/vList2"/>
    <dgm:cxn modelId="{80DD9330-775B-4956-A432-0173634F50DE}" type="presParOf" srcId="{3B03A5FD-1597-4BDE-A0BD-CBE1385E761B}" destId="{A3FF4FED-C6BA-4D45-87E7-E7B822C81D66}" srcOrd="2" destOrd="0" presId="urn:microsoft.com/office/officeart/2005/8/layout/vList2"/>
    <dgm:cxn modelId="{BE30CAC5-F046-4C3E-8910-2C966CB5657F}" type="presParOf" srcId="{3B03A5FD-1597-4BDE-A0BD-CBE1385E761B}" destId="{1A66FF49-29D4-48D2-B410-585BE03D03C5}" srcOrd="3" destOrd="0" presId="urn:microsoft.com/office/officeart/2005/8/layout/vList2"/>
    <dgm:cxn modelId="{91517FDC-AFCA-4B23-BEC9-52FFA68944D0}" type="presParOf" srcId="{3B03A5FD-1597-4BDE-A0BD-CBE1385E761B}" destId="{7E9ED0BE-56BD-4DB2-9610-BB48EC6CE206}" srcOrd="4" destOrd="0" presId="urn:microsoft.com/office/officeart/2005/8/layout/vList2"/>
    <dgm:cxn modelId="{F2DBDE2C-07AD-47EC-B290-9C9B92774DA7}" type="presParOf" srcId="{3B03A5FD-1597-4BDE-A0BD-CBE1385E761B}" destId="{BB12B443-5107-46DC-B646-CA624FAABBC9}" srcOrd="5" destOrd="0" presId="urn:microsoft.com/office/officeart/2005/8/layout/vList2"/>
    <dgm:cxn modelId="{44748BB4-3833-400F-B20A-6F9A1A4B78A5}" type="presParOf" srcId="{3B03A5FD-1597-4BDE-A0BD-CBE1385E761B}" destId="{41511A9D-0299-461A-A5C0-F0693E12AD6B}" srcOrd="6" destOrd="0" presId="urn:microsoft.com/office/officeart/2005/8/layout/vList2"/>
    <dgm:cxn modelId="{AC90D463-6F29-4CB3-9D0B-E803EC73231F}" type="presParOf" srcId="{3B03A5FD-1597-4BDE-A0BD-CBE1385E761B}" destId="{6A4EA944-88EE-4B2C-A01D-B647EDB67CA5}" srcOrd="7" destOrd="0" presId="urn:microsoft.com/office/officeart/2005/8/layout/vList2"/>
    <dgm:cxn modelId="{49F1FD9F-7CE2-4411-A69D-1B9FFCC16CD8}" type="presParOf" srcId="{3B03A5FD-1597-4BDE-A0BD-CBE1385E761B}" destId="{FFD1B88A-7850-4C52-A941-5A8AF69018E0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553905C-3DC9-43EF-9DCB-81B2D13DCAF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91E686F-2F2F-4A3A-969B-EC92C48CA3D1}">
      <dgm:prSet/>
      <dgm:spPr>
        <a:solidFill>
          <a:schemeClr val="tx2">
            <a:lumMod val="50000"/>
          </a:schemeClr>
        </a:solidFill>
      </dgm:spPr>
      <dgm:t>
        <a:bodyPr/>
        <a:lstStyle/>
        <a:p>
          <a:pPr algn="ctr" rtl="0"/>
          <a:r>
            <a:rPr lang="ru-RU" dirty="0" smtClean="0"/>
            <a:t>Цели использования игровых моментов</a:t>
          </a:r>
          <a:endParaRPr lang="ru-RU" dirty="0"/>
        </a:p>
      </dgm:t>
    </dgm:pt>
    <dgm:pt modelId="{5AB86252-DA28-451A-AC66-076C17C129AA}" type="parTrans" cxnId="{EF215A42-49D0-4AFD-96AE-338660A7FBE6}">
      <dgm:prSet/>
      <dgm:spPr/>
      <dgm:t>
        <a:bodyPr/>
        <a:lstStyle/>
        <a:p>
          <a:endParaRPr lang="ru-RU"/>
        </a:p>
      </dgm:t>
    </dgm:pt>
    <dgm:pt modelId="{1CA823CF-C5B0-4C55-A958-E1DC9B069A3B}" type="sibTrans" cxnId="{EF215A42-49D0-4AFD-96AE-338660A7FBE6}">
      <dgm:prSet/>
      <dgm:spPr/>
      <dgm:t>
        <a:bodyPr/>
        <a:lstStyle/>
        <a:p>
          <a:endParaRPr lang="ru-RU"/>
        </a:p>
      </dgm:t>
    </dgm:pt>
    <dgm:pt modelId="{293131E6-98F4-4C17-AF64-C13730AFEC8E}" type="pres">
      <dgm:prSet presAssocID="{0553905C-3DC9-43EF-9DCB-81B2D13DCAF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59D9421-C85E-463C-AA4B-43CBBAF9F056}" type="pres">
      <dgm:prSet presAssocID="{A91E686F-2F2F-4A3A-969B-EC92C48CA3D1}" presName="parentText" presStyleLbl="node1" presStyleIdx="0" presStyleCnt="1" custLinFactNeighborX="7694" custLinFactNeighborY="2141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203DCCB-3CFB-4405-9F6D-BCE30EF484F6}" type="presOf" srcId="{0553905C-3DC9-43EF-9DCB-81B2D13DCAFF}" destId="{293131E6-98F4-4C17-AF64-C13730AFEC8E}" srcOrd="0" destOrd="0" presId="urn:microsoft.com/office/officeart/2005/8/layout/vList2"/>
    <dgm:cxn modelId="{EF215A42-49D0-4AFD-96AE-338660A7FBE6}" srcId="{0553905C-3DC9-43EF-9DCB-81B2D13DCAFF}" destId="{A91E686F-2F2F-4A3A-969B-EC92C48CA3D1}" srcOrd="0" destOrd="0" parTransId="{5AB86252-DA28-451A-AC66-076C17C129AA}" sibTransId="{1CA823CF-C5B0-4C55-A958-E1DC9B069A3B}"/>
    <dgm:cxn modelId="{627B608B-5A41-4AB2-A201-F2E92005E331}" type="presOf" srcId="{A91E686F-2F2F-4A3A-969B-EC92C48CA3D1}" destId="{859D9421-C85E-463C-AA4B-43CBBAF9F056}" srcOrd="0" destOrd="0" presId="urn:microsoft.com/office/officeart/2005/8/layout/vList2"/>
    <dgm:cxn modelId="{CE258EE5-FFB8-4242-9269-1BA7D4056682}" type="presParOf" srcId="{293131E6-98F4-4C17-AF64-C13730AFEC8E}" destId="{859D9421-C85E-463C-AA4B-43CBBAF9F05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E21E91D-4C19-4B62-9871-3CAB5D42ACF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3097A84-A943-4595-8172-05D44E71ECBF}">
      <dgm:prSet/>
      <dgm:spPr>
        <a:solidFill>
          <a:schemeClr val="tx2">
            <a:lumMod val="50000"/>
          </a:schemeClr>
        </a:solidFill>
      </dgm:spPr>
      <dgm:t>
        <a:bodyPr/>
        <a:lstStyle/>
        <a:p>
          <a:pPr algn="ctr" rtl="0"/>
          <a:r>
            <a:rPr lang="ru-RU" dirty="0" smtClean="0"/>
            <a:t>Типы  игровых заданий</a:t>
          </a:r>
          <a:endParaRPr lang="ru-RU" dirty="0"/>
        </a:p>
      </dgm:t>
    </dgm:pt>
    <dgm:pt modelId="{46B5ED31-473E-4C05-821E-E00D93321DCA}" type="parTrans" cxnId="{9A856962-97BC-44D5-A4BC-A917D91C6EEA}">
      <dgm:prSet/>
      <dgm:spPr/>
      <dgm:t>
        <a:bodyPr/>
        <a:lstStyle/>
        <a:p>
          <a:endParaRPr lang="ru-RU"/>
        </a:p>
      </dgm:t>
    </dgm:pt>
    <dgm:pt modelId="{4616571C-210A-457F-9B99-409BD33A043B}" type="sibTrans" cxnId="{9A856962-97BC-44D5-A4BC-A917D91C6EEA}">
      <dgm:prSet/>
      <dgm:spPr/>
      <dgm:t>
        <a:bodyPr/>
        <a:lstStyle/>
        <a:p>
          <a:endParaRPr lang="ru-RU"/>
        </a:p>
      </dgm:t>
    </dgm:pt>
    <dgm:pt modelId="{9F1FADB3-9C1A-41C0-ADB1-33150F998043}" type="pres">
      <dgm:prSet presAssocID="{DE21E91D-4C19-4B62-9871-3CAB5D42ACF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BF15434-F3B1-4D77-8521-1117BEB50D76}" type="pres">
      <dgm:prSet presAssocID="{53097A84-A943-4595-8172-05D44E71ECB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A856962-97BC-44D5-A4BC-A917D91C6EEA}" srcId="{DE21E91D-4C19-4B62-9871-3CAB5D42ACFB}" destId="{53097A84-A943-4595-8172-05D44E71ECBF}" srcOrd="0" destOrd="0" parTransId="{46B5ED31-473E-4C05-821E-E00D93321DCA}" sibTransId="{4616571C-210A-457F-9B99-409BD33A043B}"/>
    <dgm:cxn modelId="{DD197892-D5A0-4DBC-8811-AA983CF71140}" type="presOf" srcId="{53097A84-A943-4595-8172-05D44E71ECBF}" destId="{BBF15434-F3B1-4D77-8521-1117BEB50D76}" srcOrd="0" destOrd="0" presId="urn:microsoft.com/office/officeart/2005/8/layout/vList2"/>
    <dgm:cxn modelId="{667E85CC-DBAF-419A-B38D-570426CEE96F}" type="presOf" srcId="{DE21E91D-4C19-4B62-9871-3CAB5D42ACFB}" destId="{9F1FADB3-9C1A-41C0-ADB1-33150F998043}" srcOrd="0" destOrd="0" presId="urn:microsoft.com/office/officeart/2005/8/layout/vList2"/>
    <dgm:cxn modelId="{DADD320F-203A-4E38-868D-139DDB8DD456}" type="presParOf" srcId="{9F1FADB3-9C1A-41C0-ADB1-33150F998043}" destId="{BBF15434-F3B1-4D77-8521-1117BEB50D7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5FC9818-730D-481B-82DC-AB9D0D5666F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37D9BE0-1CA7-4094-94D6-BF2B57C7B66C}">
      <dgm:prSet/>
      <dgm:spPr>
        <a:solidFill>
          <a:schemeClr val="tx2">
            <a:lumMod val="50000"/>
          </a:schemeClr>
        </a:solidFill>
      </dgm:spPr>
      <dgm:t>
        <a:bodyPr/>
        <a:lstStyle/>
        <a:p>
          <a:pPr algn="ctr" rtl="0"/>
          <a:r>
            <a:rPr lang="ru-RU" dirty="0" smtClean="0"/>
            <a:t>Лабиринты</a:t>
          </a:r>
          <a:endParaRPr lang="ru-RU" dirty="0"/>
        </a:p>
      </dgm:t>
    </dgm:pt>
    <dgm:pt modelId="{011FB7C6-9AD2-4CFE-B506-D2DC362EC01C}" type="parTrans" cxnId="{F99514E4-ECB5-4567-A45A-9CBE89B5A4A9}">
      <dgm:prSet/>
      <dgm:spPr/>
      <dgm:t>
        <a:bodyPr/>
        <a:lstStyle/>
        <a:p>
          <a:endParaRPr lang="ru-RU"/>
        </a:p>
      </dgm:t>
    </dgm:pt>
    <dgm:pt modelId="{8B5519BB-AAA0-499D-B60B-BC935EDBC3FA}" type="sibTrans" cxnId="{F99514E4-ECB5-4567-A45A-9CBE89B5A4A9}">
      <dgm:prSet/>
      <dgm:spPr/>
      <dgm:t>
        <a:bodyPr/>
        <a:lstStyle/>
        <a:p>
          <a:endParaRPr lang="ru-RU"/>
        </a:p>
      </dgm:t>
    </dgm:pt>
    <dgm:pt modelId="{F1CE0CDF-B9F0-4E8B-8A7F-99776F9250D1}" type="pres">
      <dgm:prSet presAssocID="{C5FC9818-730D-481B-82DC-AB9D0D5666F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88C6F81-E7A9-4FF8-95B8-10108D7F9902}" type="pres">
      <dgm:prSet presAssocID="{737D9BE0-1CA7-4094-94D6-BF2B57C7B66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A944E0E-1B37-4B25-9C0F-2C4D94CD89CA}" type="presOf" srcId="{C5FC9818-730D-481B-82DC-AB9D0D5666F0}" destId="{F1CE0CDF-B9F0-4E8B-8A7F-99776F9250D1}" srcOrd="0" destOrd="0" presId="urn:microsoft.com/office/officeart/2005/8/layout/vList2"/>
    <dgm:cxn modelId="{F99514E4-ECB5-4567-A45A-9CBE89B5A4A9}" srcId="{C5FC9818-730D-481B-82DC-AB9D0D5666F0}" destId="{737D9BE0-1CA7-4094-94D6-BF2B57C7B66C}" srcOrd="0" destOrd="0" parTransId="{011FB7C6-9AD2-4CFE-B506-D2DC362EC01C}" sibTransId="{8B5519BB-AAA0-499D-B60B-BC935EDBC3FA}"/>
    <dgm:cxn modelId="{B9BB550D-5812-41F0-9EA0-9DA6F6D023A0}" type="presOf" srcId="{737D9BE0-1CA7-4094-94D6-BF2B57C7B66C}" destId="{D88C6F81-E7A9-4FF8-95B8-10108D7F9902}" srcOrd="0" destOrd="0" presId="urn:microsoft.com/office/officeart/2005/8/layout/vList2"/>
    <dgm:cxn modelId="{AA5CCA8C-1F07-4D20-866A-33558BB40717}" type="presParOf" srcId="{F1CE0CDF-B9F0-4E8B-8A7F-99776F9250D1}" destId="{D88C6F81-E7A9-4FF8-95B8-10108D7F990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830F619-B37C-43AD-B42F-E7B37EF073F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E88B1A7-3A74-4C0F-9F89-B6FBF47CAF16}">
      <dgm:prSet/>
      <dgm:spPr>
        <a:solidFill>
          <a:schemeClr val="tx2">
            <a:lumMod val="50000"/>
          </a:schemeClr>
        </a:solidFill>
      </dgm:spPr>
      <dgm:t>
        <a:bodyPr/>
        <a:lstStyle/>
        <a:p>
          <a:pPr algn="ctr" rtl="0"/>
          <a:r>
            <a:rPr lang="ru-RU" dirty="0" smtClean="0"/>
            <a:t>Ребусы</a:t>
          </a:r>
          <a:endParaRPr lang="ru-RU" dirty="0"/>
        </a:p>
      </dgm:t>
    </dgm:pt>
    <dgm:pt modelId="{5F3C24D7-0E16-429C-9A23-4F082D93019B}" type="parTrans" cxnId="{CA23F4CC-6B8D-4E0C-9526-24C89DCEF7FC}">
      <dgm:prSet/>
      <dgm:spPr/>
      <dgm:t>
        <a:bodyPr/>
        <a:lstStyle/>
        <a:p>
          <a:endParaRPr lang="ru-RU"/>
        </a:p>
      </dgm:t>
    </dgm:pt>
    <dgm:pt modelId="{76DE0A23-DE48-46F2-A606-B746010328A4}" type="sibTrans" cxnId="{CA23F4CC-6B8D-4E0C-9526-24C89DCEF7FC}">
      <dgm:prSet/>
      <dgm:spPr/>
      <dgm:t>
        <a:bodyPr/>
        <a:lstStyle/>
        <a:p>
          <a:endParaRPr lang="ru-RU"/>
        </a:p>
      </dgm:t>
    </dgm:pt>
    <dgm:pt modelId="{8CABE1FE-2FDF-46AA-A659-475C478A32C9}" type="pres">
      <dgm:prSet presAssocID="{C830F619-B37C-43AD-B42F-E7B37EF073F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FB11E33-532F-4FE8-BF5C-492A2516567E}" type="pres">
      <dgm:prSet presAssocID="{6E88B1A7-3A74-4C0F-9F89-B6FBF47CAF1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E81798C-4E2C-4F6A-8FDD-160A20AFFF15}" type="presOf" srcId="{C830F619-B37C-43AD-B42F-E7B37EF073F0}" destId="{8CABE1FE-2FDF-46AA-A659-475C478A32C9}" srcOrd="0" destOrd="0" presId="urn:microsoft.com/office/officeart/2005/8/layout/vList2"/>
    <dgm:cxn modelId="{CA23F4CC-6B8D-4E0C-9526-24C89DCEF7FC}" srcId="{C830F619-B37C-43AD-B42F-E7B37EF073F0}" destId="{6E88B1A7-3A74-4C0F-9F89-B6FBF47CAF16}" srcOrd="0" destOrd="0" parTransId="{5F3C24D7-0E16-429C-9A23-4F082D93019B}" sibTransId="{76DE0A23-DE48-46F2-A606-B746010328A4}"/>
    <dgm:cxn modelId="{2EACD952-4B60-420A-91DA-A309E9D35039}" type="presOf" srcId="{6E88B1A7-3A74-4C0F-9F89-B6FBF47CAF16}" destId="{8FB11E33-532F-4FE8-BF5C-492A2516567E}" srcOrd="0" destOrd="0" presId="urn:microsoft.com/office/officeart/2005/8/layout/vList2"/>
    <dgm:cxn modelId="{AEDEA25E-1DDC-4D99-B01D-4F9BE323E943}" type="presParOf" srcId="{8CABE1FE-2FDF-46AA-A659-475C478A32C9}" destId="{8FB11E33-532F-4FE8-BF5C-492A2516567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084F029-C277-47AE-8B10-88C096E03DB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E71E971-A7DF-4DF3-8813-5A590CA81098}">
      <dgm:prSet/>
      <dgm:spPr>
        <a:solidFill>
          <a:schemeClr val="tx2">
            <a:lumMod val="50000"/>
          </a:schemeClr>
        </a:solidFill>
      </dgm:spPr>
      <dgm:t>
        <a:bodyPr/>
        <a:lstStyle/>
        <a:p>
          <a:pPr algn="ctr" rtl="0"/>
          <a:r>
            <a:rPr lang="ru-RU" dirty="0" smtClean="0"/>
            <a:t>Кроссворд по свойствам водорода и кислот</a:t>
          </a:r>
          <a:endParaRPr lang="ru-RU" dirty="0"/>
        </a:p>
      </dgm:t>
    </dgm:pt>
    <dgm:pt modelId="{731BBA2A-AA93-4D82-97D0-60E9A0CCF20B}" type="parTrans" cxnId="{A8282434-FB02-4707-ADFC-B6E00D54D369}">
      <dgm:prSet/>
      <dgm:spPr/>
      <dgm:t>
        <a:bodyPr/>
        <a:lstStyle/>
        <a:p>
          <a:endParaRPr lang="ru-RU"/>
        </a:p>
      </dgm:t>
    </dgm:pt>
    <dgm:pt modelId="{215E9175-9E41-4BA3-B631-ABFA0505CC99}" type="sibTrans" cxnId="{A8282434-FB02-4707-ADFC-B6E00D54D369}">
      <dgm:prSet/>
      <dgm:spPr/>
      <dgm:t>
        <a:bodyPr/>
        <a:lstStyle/>
        <a:p>
          <a:endParaRPr lang="ru-RU"/>
        </a:p>
      </dgm:t>
    </dgm:pt>
    <dgm:pt modelId="{D21CE278-858C-482F-955B-FCA97C0A939C}" type="pres">
      <dgm:prSet presAssocID="{2084F029-C277-47AE-8B10-88C096E03DB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4F48339-AC21-4E9F-BC06-25D58142D475}" type="pres">
      <dgm:prSet presAssocID="{BE71E971-A7DF-4DF3-8813-5A590CA8109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43E04A6-8C6F-4285-B189-38E8C4436921}" type="presOf" srcId="{2084F029-C277-47AE-8B10-88C096E03DB3}" destId="{D21CE278-858C-482F-955B-FCA97C0A939C}" srcOrd="0" destOrd="0" presId="urn:microsoft.com/office/officeart/2005/8/layout/vList2"/>
    <dgm:cxn modelId="{A8282434-FB02-4707-ADFC-B6E00D54D369}" srcId="{2084F029-C277-47AE-8B10-88C096E03DB3}" destId="{BE71E971-A7DF-4DF3-8813-5A590CA81098}" srcOrd="0" destOrd="0" parTransId="{731BBA2A-AA93-4D82-97D0-60E9A0CCF20B}" sibTransId="{215E9175-9E41-4BA3-B631-ABFA0505CC99}"/>
    <dgm:cxn modelId="{7B1799CD-F59C-4348-AFBC-9B5D04F2B0AF}" type="presOf" srcId="{BE71E971-A7DF-4DF3-8813-5A590CA81098}" destId="{F4F48339-AC21-4E9F-BC06-25D58142D475}" srcOrd="0" destOrd="0" presId="urn:microsoft.com/office/officeart/2005/8/layout/vList2"/>
    <dgm:cxn modelId="{8DB3D253-094E-4D73-9006-A098A24141E1}" type="presParOf" srcId="{D21CE278-858C-482F-955B-FCA97C0A939C}" destId="{F4F48339-AC21-4E9F-BC06-25D58142D47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F4724A1-4D60-43DD-9715-907B0699668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4C45995-9C05-455B-AA50-10E894FEB38E}">
      <dgm:prSet/>
      <dgm:spPr>
        <a:solidFill>
          <a:schemeClr val="tx2">
            <a:lumMod val="50000"/>
          </a:schemeClr>
        </a:solidFill>
      </dgm:spPr>
      <dgm:t>
        <a:bodyPr/>
        <a:lstStyle/>
        <a:p>
          <a:pPr algn="ctr" rtl="0"/>
          <a:r>
            <a:rPr lang="ru-RU" dirty="0" smtClean="0"/>
            <a:t>Шарады</a:t>
          </a:r>
          <a:endParaRPr lang="ru-RU" dirty="0"/>
        </a:p>
      </dgm:t>
    </dgm:pt>
    <dgm:pt modelId="{93F0F4F3-D343-486B-9E9B-E4988367E97E}" type="parTrans" cxnId="{CFA51D0D-E7A9-4A5E-A514-38B91E124F18}">
      <dgm:prSet/>
      <dgm:spPr/>
      <dgm:t>
        <a:bodyPr/>
        <a:lstStyle/>
        <a:p>
          <a:endParaRPr lang="ru-RU"/>
        </a:p>
      </dgm:t>
    </dgm:pt>
    <dgm:pt modelId="{A3EA9323-834C-4C6A-B2FD-6665A08D9212}" type="sibTrans" cxnId="{CFA51D0D-E7A9-4A5E-A514-38B91E124F18}">
      <dgm:prSet/>
      <dgm:spPr/>
      <dgm:t>
        <a:bodyPr/>
        <a:lstStyle/>
        <a:p>
          <a:endParaRPr lang="ru-RU"/>
        </a:p>
      </dgm:t>
    </dgm:pt>
    <dgm:pt modelId="{C99D63C1-DDAE-4A3A-8305-6E6A031E83D6}" type="pres">
      <dgm:prSet presAssocID="{9F4724A1-4D60-43DD-9715-907B0699668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95F9B64-A148-4BBA-BA53-16112AFAA940}" type="pres">
      <dgm:prSet presAssocID="{24C45995-9C05-455B-AA50-10E894FEB38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FA51D0D-E7A9-4A5E-A514-38B91E124F18}" srcId="{9F4724A1-4D60-43DD-9715-907B0699668A}" destId="{24C45995-9C05-455B-AA50-10E894FEB38E}" srcOrd="0" destOrd="0" parTransId="{93F0F4F3-D343-486B-9E9B-E4988367E97E}" sibTransId="{A3EA9323-834C-4C6A-B2FD-6665A08D9212}"/>
    <dgm:cxn modelId="{275F0840-5E85-4209-B6B5-A54D04366C52}" type="presOf" srcId="{9F4724A1-4D60-43DD-9715-907B0699668A}" destId="{C99D63C1-DDAE-4A3A-8305-6E6A031E83D6}" srcOrd="0" destOrd="0" presId="urn:microsoft.com/office/officeart/2005/8/layout/vList2"/>
    <dgm:cxn modelId="{B03815A4-5D4E-4CF5-AF46-C408A0B250FA}" type="presOf" srcId="{24C45995-9C05-455B-AA50-10E894FEB38E}" destId="{895F9B64-A148-4BBA-BA53-16112AFAA940}" srcOrd="0" destOrd="0" presId="urn:microsoft.com/office/officeart/2005/8/layout/vList2"/>
    <dgm:cxn modelId="{CBA68556-6025-4608-9555-B0D3BB94516B}" type="presParOf" srcId="{C99D63C1-DDAE-4A3A-8305-6E6A031E83D6}" destId="{895F9B64-A148-4BBA-BA53-16112AFAA94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287F084-4716-422F-B456-290ADA9E3B1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56E776D-09B7-424F-8FD4-51508C4AEAB4}">
      <dgm:prSet/>
      <dgm:spPr>
        <a:solidFill>
          <a:schemeClr val="tx2">
            <a:lumMod val="50000"/>
          </a:schemeClr>
        </a:solidFill>
      </dgm:spPr>
      <dgm:t>
        <a:bodyPr/>
        <a:lstStyle/>
        <a:p>
          <a:pPr algn="ctr" rtl="0"/>
          <a:r>
            <a:rPr lang="ru-RU" dirty="0" smtClean="0"/>
            <a:t>Выводы</a:t>
          </a:r>
          <a:endParaRPr lang="ru-RU" dirty="0"/>
        </a:p>
      </dgm:t>
    </dgm:pt>
    <dgm:pt modelId="{6151C3BA-5A52-4D91-BA82-9A16C341D222}" type="parTrans" cxnId="{97B09C3B-856F-426D-B0E6-0FF350C084A6}">
      <dgm:prSet/>
      <dgm:spPr/>
      <dgm:t>
        <a:bodyPr/>
        <a:lstStyle/>
        <a:p>
          <a:endParaRPr lang="ru-RU"/>
        </a:p>
      </dgm:t>
    </dgm:pt>
    <dgm:pt modelId="{0B10DBE9-EDF0-474E-9C52-4FF2EBCD03E7}" type="sibTrans" cxnId="{97B09C3B-856F-426D-B0E6-0FF350C084A6}">
      <dgm:prSet/>
      <dgm:spPr/>
      <dgm:t>
        <a:bodyPr/>
        <a:lstStyle/>
        <a:p>
          <a:endParaRPr lang="ru-RU"/>
        </a:p>
      </dgm:t>
    </dgm:pt>
    <dgm:pt modelId="{2A8BDF42-CE01-4B17-94D3-D714272820E6}" type="pres">
      <dgm:prSet presAssocID="{B287F084-4716-422F-B456-290ADA9E3B1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AD56DEA-623B-4865-9E47-24871E543973}" type="pres">
      <dgm:prSet presAssocID="{756E776D-09B7-424F-8FD4-51508C4AEAB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7B09C3B-856F-426D-B0E6-0FF350C084A6}" srcId="{B287F084-4716-422F-B456-290ADA9E3B18}" destId="{756E776D-09B7-424F-8FD4-51508C4AEAB4}" srcOrd="0" destOrd="0" parTransId="{6151C3BA-5A52-4D91-BA82-9A16C341D222}" sibTransId="{0B10DBE9-EDF0-474E-9C52-4FF2EBCD03E7}"/>
    <dgm:cxn modelId="{8F981816-4B05-4968-B34C-D75D8B6B32EC}" type="presOf" srcId="{B287F084-4716-422F-B456-290ADA9E3B18}" destId="{2A8BDF42-CE01-4B17-94D3-D714272820E6}" srcOrd="0" destOrd="0" presId="urn:microsoft.com/office/officeart/2005/8/layout/vList2"/>
    <dgm:cxn modelId="{62A62F51-D044-4D4D-BE9F-B8AD0FC3E6A7}" type="presOf" srcId="{756E776D-09B7-424F-8FD4-51508C4AEAB4}" destId="{5AD56DEA-623B-4865-9E47-24871E543973}" srcOrd="0" destOrd="0" presId="urn:microsoft.com/office/officeart/2005/8/layout/vList2"/>
    <dgm:cxn modelId="{8391F7E3-C888-446E-BC84-802C65A187AE}" type="presParOf" srcId="{2A8BDF42-CE01-4B17-94D3-D714272820E6}" destId="{5AD56DEA-623B-4865-9E47-24871E54397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1420A65-CFAB-4E9A-929F-BE40A796AF8C}">
      <dsp:nvSpPr>
        <dsp:cNvPr id="0" name=""/>
        <dsp:cNvSpPr/>
      </dsp:nvSpPr>
      <dsp:spPr>
        <a:xfrm>
          <a:off x="0" y="21227"/>
          <a:ext cx="7024715" cy="1463085"/>
        </a:xfrm>
        <a:prstGeom prst="roundRect">
          <a:avLst/>
        </a:prstGeom>
        <a:solidFill>
          <a:schemeClr val="tx2">
            <a:lumMod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2410" tIns="232410" rIns="232410" bIns="232410" numCol="1" spcCol="1270" anchor="ctr" anchorCtr="0">
          <a:noAutofit/>
        </a:bodyPr>
        <a:lstStyle/>
        <a:p>
          <a:pPr lvl="0" algn="ctr" defTabSz="2711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100" kern="1200" dirty="0" smtClean="0"/>
            <a:t>План</a:t>
          </a:r>
          <a:endParaRPr lang="ru-RU" sz="6100" kern="1200" dirty="0"/>
        </a:p>
      </dsp:txBody>
      <dsp:txXfrm>
        <a:off x="0" y="21227"/>
        <a:ext cx="7024715" cy="146308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21EC173-9862-4BC9-B0B3-9CD106DDC97C}">
      <dsp:nvSpPr>
        <dsp:cNvPr id="0" name=""/>
        <dsp:cNvSpPr/>
      </dsp:nvSpPr>
      <dsp:spPr>
        <a:xfrm>
          <a:off x="0" y="251470"/>
          <a:ext cx="6929486" cy="455715"/>
        </a:xfrm>
        <a:prstGeom prst="roundRect">
          <a:avLst/>
        </a:prstGeom>
        <a:solidFill>
          <a:schemeClr val="tx2">
            <a:lumMod val="2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Цели игровых уроков.</a:t>
          </a:r>
          <a:endParaRPr lang="ru-RU" sz="1900" kern="1200" dirty="0"/>
        </a:p>
      </dsp:txBody>
      <dsp:txXfrm>
        <a:off x="0" y="251470"/>
        <a:ext cx="6929486" cy="455715"/>
      </dsp:txXfrm>
    </dsp:sp>
    <dsp:sp modelId="{A3FF4FED-C6BA-4D45-87E7-E7B822C81D66}">
      <dsp:nvSpPr>
        <dsp:cNvPr id="0" name=""/>
        <dsp:cNvSpPr/>
      </dsp:nvSpPr>
      <dsp:spPr>
        <a:xfrm>
          <a:off x="0" y="761905"/>
          <a:ext cx="6929486" cy="455715"/>
        </a:xfrm>
        <a:prstGeom prst="roundRect">
          <a:avLst/>
        </a:prstGeom>
        <a:solidFill>
          <a:schemeClr val="tx2">
            <a:lumMod val="2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Типы уроков, на которых можно использовать игровые формы.</a:t>
          </a:r>
          <a:endParaRPr lang="ru-RU" sz="1900" kern="1200" dirty="0"/>
        </a:p>
      </dsp:txBody>
      <dsp:txXfrm>
        <a:off x="0" y="761905"/>
        <a:ext cx="6929486" cy="455715"/>
      </dsp:txXfrm>
    </dsp:sp>
    <dsp:sp modelId="{7E9ED0BE-56BD-4DB2-9610-BB48EC6CE206}">
      <dsp:nvSpPr>
        <dsp:cNvPr id="0" name=""/>
        <dsp:cNvSpPr/>
      </dsp:nvSpPr>
      <dsp:spPr>
        <a:xfrm>
          <a:off x="0" y="1272340"/>
          <a:ext cx="6929486" cy="455715"/>
        </a:xfrm>
        <a:prstGeom prst="roundRect">
          <a:avLst/>
        </a:prstGeom>
        <a:solidFill>
          <a:schemeClr val="tx2">
            <a:lumMod val="2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Виды игровых форм.</a:t>
          </a:r>
          <a:endParaRPr lang="ru-RU" sz="1900" kern="1200" dirty="0"/>
        </a:p>
      </dsp:txBody>
      <dsp:txXfrm>
        <a:off x="0" y="1272340"/>
        <a:ext cx="6929486" cy="455715"/>
      </dsp:txXfrm>
    </dsp:sp>
    <dsp:sp modelId="{41511A9D-0299-461A-A5C0-F0693E12AD6B}">
      <dsp:nvSpPr>
        <dsp:cNvPr id="0" name=""/>
        <dsp:cNvSpPr/>
      </dsp:nvSpPr>
      <dsp:spPr>
        <a:xfrm>
          <a:off x="0" y="1782775"/>
          <a:ext cx="6929486" cy="455715"/>
        </a:xfrm>
        <a:prstGeom prst="roundRect">
          <a:avLst/>
        </a:prstGeom>
        <a:solidFill>
          <a:schemeClr val="tx2">
            <a:lumMod val="2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Примеры использования.</a:t>
          </a:r>
          <a:endParaRPr lang="ru-RU" sz="1900" kern="1200" dirty="0"/>
        </a:p>
      </dsp:txBody>
      <dsp:txXfrm>
        <a:off x="0" y="1782775"/>
        <a:ext cx="6929486" cy="455715"/>
      </dsp:txXfrm>
    </dsp:sp>
    <dsp:sp modelId="{FFD1B88A-7850-4C52-A941-5A8AF69018E0}">
      <dsp:nvSpPr>
        <dsp:cNvPr id="0" name=""/>
        <dsp:cNvSpPr/>
      </dsp:nvSpPr>
      <dsp:spPr>
        <a:xfrm>
          <a:off x="0" y="2293210"/>
          <a:ext cx="6929486" cy="455715"/>
        </a:xfrm>
        <a:prstGeom prst="roundRect">
          <a:avLst/>
        </a:prstGeom>
        <a:solidFill>
          <a:schemeClr val="tx2">
            <a:lumMod val="2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Выводы</a:t>
          </a:r>
          <a:endParaRPr lang="ru-RU" sz="1900" kern="1200" dirty="0"/>
        </a:p>
      </dsp:txBody>
      <dsp:txXfrm>
        <a:off x="0" y="2293210"/>
        <a:ext cx="6929486" cy="455715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59D9421-C85E-463C-AA4B-43CBBAF9F056}">
      <dsp:nvSpPr>
        <dsp:cNvPr id="0" name=""/>
        <dsp:cNvSpPr/>
      </dsp:nvSpPr>
      <dsp:spPr>
        <a:xfrm>
          <a:off x="0" y="89397"/>
          <a:ext cx="5913457" cy="1829880"/>
        </a:xfrm>
        <a:prstGeom prst="roundRect">
          <a:avLst/>
        </a:prstGeom>
        <a:solidFill>
          <a:schemeClr val="tx2">
            <a:lumMod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600" kern="1200" dirty="0" smtClean="0"/>
            <a:t>Цели использования игровых моментов</a:t>
          </a:r>
          <a:endParaRPr lang="ru-RU" sz="4600" kern="1200" dirty="0"/>
        </a:p>
      </dsp:txBody>
      <dsp:txXfrm>
        <a:off x="0" y="89397"/>
        <a:ext cx="5913457" cy="182988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BF15434-F3B1-4D77-8521-1117BEB50D76}">
      <dsp:nvSpPr>
        <dsp:cNvPr id="0" name=""/>
        <dsp:cNvSpPr/>
      </dsp:nvSpPr>
      <dsp:spPr>
        <a:xfrm>
          <a:off x="0" y="199939"/>
          <a:ext cx="6654800" cy="1127295"/>
        </a:xfrm>
        <a:prstGeom prst="roundRect">
          <a:avLst/>
        </a:prstGeom>
        <a:solidFill>
          <a:schemeClr val="tx2">
            <a:lumMod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ctr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700" kern="1200" dirty="0" smtClean="0"/>
            <a:t>Типы  игровых заданий</a:t>
          </a:r>
          <a:endParaRPr lang="ru-RU" sz="4700" kern="1200" dirty="0"/>
        </a:p>
      </dsp:txBody>
      <dsp:txXfrm>
        <a:off x="0" y="199939"/>
        <a:ext cx="6654800" cy="1127295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88C6F81-E7A9-4FF8-95B8-10108D7F9902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tx2">
            <a:lumMod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ctr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700" kern="1200" dirty="0" smtClean="0"/>
            <a:t>Лабиринты</a:t>
          </a:r>
          <a:endParaRPr lang="ru-RU" sz="4700" kern="1200" dirty="0"/>
        </a:p>
      </dsp:txBody>
      <dsp:txXfrm>
        <a:off x="0" y="7852"/>
        <a:ext cx="8229600" cy="1127295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FB11E33-532F-4FE8-BF5C-492A2516567E}">
      <dsp:nvSpPr>
        <dsp:cNvPr id="0" name=""/>
        <dsp:cNvSpPr/>
      </dsp:nvSpPr>
      <dsp:spPr>
        <a:xfrm>
          <a:off x="0" y="8114"/>
          <a:ext cx="6697661" cy="1055340"/>
        </a:xfrm>
        <a:prstGeom prst="roundRect">
          <a:avLst/>
        </a:prstGeom>
        <a:solidFill>
          <a:schemeClr val="tx2">
            <a:lumMod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kern="1200" dirty="0" smtClean="0"/>
            <a:t>Ребусы</a:t>
          </a:r>
          <a:endParaRPr lang="ru-RU" sz="4400" kern="1200" dirty="0"/>
        </a:p>
      </dsp:txBody>
      <dsp:txXfrm>
        <a:off x="0" y="8114"/>
        <a:ext cx="6697661" cy="1055340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93A7BC-80D9-4FB4-ADB5-3105B3ABD16B}" type="datetimeFigureOut">
              <a:rPr lang="ru-RU" smtClean="0"/>
              <a:pPr/>
              <a:t>27.12.2013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1F7A72-8190-4025-916E-48F01E9F3B0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1F7A72-8190-4025-916E-48F01E9F3B07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1F7A72-8190-4025-916E-48F01E9F3B07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9CADF49-DAC9-45AE-A746-6AAF0D4C754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29C916-6DFF-454D-AFB1-A1A7DC8F56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DF8BA2-93AF-43EA-AD7E-5F68AB053B2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7F4180-567A-4B04-A561-AB1ED08E50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D6C9DD-617B-415D-A4B1-234ADCEE6F8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E759506-A28C-4D5F-8189-08758B0EC0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838A57-89D1-426B-8699-EE85FD0D0DE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E4704B-15ED-496C-8E8B-144A3197B4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A308E16D-9630-49E8-9300-79E0D3692C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DB0979-C5A7-40ED-94D5-2B27E97105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91AEBE-1440-4850-A40D-549C0F3DC2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371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556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7183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B6478523-617B-4943-8A65-CA25B7F574B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685800" y="1828800"/>
            <a:ext cx="7696200" cy="36576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1371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556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183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44D5017F-4949-42D3-AEFF-358C1DA8356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875ADE86-2C66-405B-B1B1-6ACB6659084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88" r:id="rId4"/>
    <p:sldLayoutId id="2147483889" r:id="rId5"/>
    <p:sldLayoutId id="2147483890" r:id="rId6"/>
    <p:sldLayoutId id="2147483891" r:id="rId7"/>
    <p:sldLayoutId id="2147483892" r:id="rId8"/>
    <p:sldLayoutId id="2147483893" r:id="rId9"/>
    <p:sldLayoutId id="2147483894" r:id="rId10"/>
    <p:sldLayoutId id="2147483895" r:id="rId11"/>
    <p:sldLayoutId id="2147483896" r:id="rId12"/>
    <p:sldLayoutId id="2147483897" r:id="rId13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.wmf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3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71472" y="428605"/>
            <a:ext cx="8022823" cy="1988862"/>
          </a:xfrm>
        </p:spPr>
        <p:txBody>
          <a:bodyPr/>
          <a:lstStyle/>
          <a:p>
            <a:pPr algn="ctr"/>
            <a:r>
              <a:rPr lang="ru-RU" sz="4000" dirty="0" smtClean="0"/>
              <a:t>Игровые моменты на уроках </a:t>
            </a:r>
            <a:r>
              <a:rPr lang="ru-RU" sz="4000" dirty="0"/>
              <a:t>химии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695739" y="4257897"/>
            <a:ext cx="5939823" cy="1740215"/>
          </a:xfrm>
        </p:spPr>
        <p:txBody>
          <a:bodyPr>
            <a:normAutofit lnSpcReduction="10000"/>
          </a:bodyPr>
          <a:lstStyle/>
          <a:p>
            <a:endParaRPr lang="ru-RU" dirty="0" smtClean="0"/>
          </a:p>
          <a:p>
            <a:r>
              <a:rPr lang="ru-RU" sz="2400" dirty="0" smtClean="0"/>
              <a:t>Подготовила: Трубчанинова Е.П., </a:t>
            </a:r>
          </a:p>
          <a:p>
            <a:r>
              <a:rPr lang="ru-RU" sz="2400" dirty="0" smtClean="0"/>
              <a:t>учитель биологии и химии  </a:t>
            </a:r>
          </a:p>
          <a:p>
            <a:r>
              <a:rPr lang="ru-RU" sz="2400" dirty="0" err="1" smtClean="0"/>
              <a:t>Грабской</a:t>
            </a:r>
            <a:r>
              <a:rPr lang="ru-RU" sz="2400" dirty="0" smtClean="0"/>
              <a:t> ЗОШ </a:t>
            </a:r>
            <a:r>
              <a:rPr lang="uk-UA" sz="2400" dirty="0" smtClean="0"/>
              <a:t>І-ІІ</a:t>
            </a:r>
            <a:r>
              <a:rPr lang="ru-RU" sz="2400" dirty="0" smtClean="0"/>
              <a:t> ст. </a:t>
            </a:r>
          </a:p>
          <a:p>
            <a:r>
              <a:rPr lang="ru-RU" sz="2400" dirty="0" err="1" smtClean="0"/>
              <a:t>Амвросиевского</a:t>
            </a:r>
            <a:r>
              <a:rPr lang="ru-RU" sz="2400" dirty="0" smtClean="0"/>
              <a:t> </a:t>
            </a:r>
            <a:r>
              <a:rPr lang="ru-RU" sz="2400" dirty="0" smtClean="0"/>
              <a:t>района Донецкой области</a:t>
            </a:r>
            <a:endParaRPr lang="ru-RU" sz="2400" dirty="0"/>
          </a:p>
          <a:p>
            <a:endParaRPr lang="ru-RU" dirty="0"/>
          </a:p>
        </p:txBody>
      </p:sp>
    </p:spTree>
    <p:custDataLst>
      <p:tags r:id="rId1"/>
    </p:custDataLst>
  </p:cSld>
  <p:clrMapOvr>
    <a:masterClrMapping/>
  </p:clrMapOvr>
  <p:transition spd="slow" advTm="40000">
    <p:wipe dir="u"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059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0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0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0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10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4" grpId="0"/>
      <p:bldP spid="11059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928662" y="642918"/>
          <a:ext cx="7024715" cy="14843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1071538" y="2500306"/>
          <a:ext cx="6929486" cy="30003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  <p:transition advTm="50000"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/>
        </p:nvGraphicFramePr>
        <p:xfrm>
          <a:off x="1643042" y="152400"/>
          <a:ext cx="5913458" cy="19192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1094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428860" y="2500306"/>
            <a:ext cx="4286280" cy="4000528"/>
          </a:xfrm>
          <a:solidFill>
            <a:schemeClr val="bg2"/>
          </a:solidFill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1600" dirty="0" smtClean="0"/>
              <a:t>Обобщать </a:t>
            </a:r>
            <a:r>
              <a:rPr lang="ru-RU" sz="1600" dirty="0"/>
              <a:t>и </a:t>
            </a:r>
            <a:r>
              <a:rPr lang="ru-RU" sz="1600" dirty="0" smtClean="0"/>
              <a:t>закреплять </a:t>
            </a:r>
            <a:r>
              <a:rPr lang="ru-RU" sz="1600" dirty="0"/>
              <a:t>знания.</a:t>
            </a:r>
          </a:p>
          <a:p>
            <a:pPr>
              <a:lnSpc>
                <a:spcPct val="90000"/>
              </a:lnSpc>
            </a:pPr>
            <a:r>
              <a:rPr lang="ru-RU" sz="1600" dirty="0" smtClean="0"/>
              <a:t>Развивать </a:t>
            </a:r>
            <a:r>
              <a:rPr lang="ru-RU" sz="1600" dirty="0"/>
              <a:t>умения и навыки.</a:t>
            </a:r>
          </a:p>
          <a:p>
            <a:pPr>
              <a:lnSpc>
                <a:spcPct val="90000"/>
              </a:lnSpc>
            </a:pPr>
            <a:r>
              <a:rPr lang="ru-RU" sz="1600" dirty="0" smtClean="0"/>
              <a:t>Вызвать </a:t>
            </a:r>
            <a:r>
              <a:rPr lang="ru-RU" sz="1600" dirty="0"/>
              <a:t>стремление познавать и объяснять.</a:t>
            </a:r>
          </a:p>
          <a:p>
            <a:pPr>
              <a:lnSpc>
                <a:spcPct val="90000"/>
              </a:lnSpc>
            </a:pPr>
            <a:r>
              <a:rPr lang="ru-RU" sz="1600" dirty="0" smtClean="0"/>
              <a:t>Создать </a:t>
            </a:r>
            <a:r>
              <a:rPr lang="ru-RU" sz="1600" dirty="0"/>
              <a:t>ситуацию успеха для ученика.</a:t>
            </a:r>
          </a:p>
          <a:p>
            <a:pPr>
              <a:lnSpc>
                <a:spcPct val="90000"/>
              </a:lnSpc>
            </a:pPr>
            <a:r>
              <a:rPr lang="ru-RU" sz="1600" dirty="0"/>
              <a:t>Вызвать положительные эмоциональные переживания в ходе конкурсов.</a:t>
            </a:r>
          </a:p>
          <a:p>
            <a:pPr>
              <a:lnSpc>
                <a:spcPct val="90000"/>
              </a:lnSpc>
            </a:pPr>
            <a:r>
              <a:rPr lang="ru-RU" sz="1600" dirty="0"/>
              <a:t>Способствовать повышению познавательного интереса к науке химии</a:t>
            </a:r>
            <a:r>
              <a:rPr lang="ru-RU" sz="1600" dirty="0" smtClean="0"/>
              <a:t>.</a:t>
            </a:r>
          </a:p>
          <a:p>
            <a:pPr>
              <a:lnSpc>
                <a:spcPct val="90000"/>
              </a:lnSpc>
            </a:pPr>
            <a:r>
              <a:rPr lang="ru-RU" sz="1600" dirty="0" smtClean="0"/>
              <a:t>Формировать умение работать в команде.</a:t>
            </a:r>
            <a:endParaRPr lang="ru-RU" sz="1600" dirty="0"/>
          </a:p>
          <a:p>
            <a:pPr>
              <a:lnSpc>
                <a:spcPct val="90000"/>
              </a:lnSpc>
            </a:pPr>
            <a:endParaRPr lang="ru-RU" sz="1600" dirty="0"/>
          </a:p>
          <a:p>
            <a:pPr>
              <a:lnSpc>
                <a:spcPct val="90000"/>
              </a:lnSpc>
            </a:pPr>
            <a:endParaRPr lang="ru-RU" sz="1600" dirty="0"/>
          </a:p>
        </p:txBody>
      </p:sp>
      <p:pic>
        <p:nvPicPr>
          <p:cNvPr id="210958" name="Picture 14" descr="j0293844"/>
          <p:cNvPicPr>
            <a:picLocks noGrp="1" noChangeAspect="1" noChangeArrowheads="1"/>
          </p:cNvPicPr>
          <p:nvPr>
            <p:ph sz="half" idx="2"/>
          </p:nvPr>
        </p:nvPicPr>
        <p:blipFill>
          <a:blip r:embed="rId7" cstate="print"/>
          <a:stretch>
            <a:fillRect/>
          </a:stretch>
        </p:blipFill>
        <p:spPr>
          <a:xfrm>
            <a:off x="7072330" y="3286124"/>
            <a:ext cx="1738274" cy="1827886"/>
          </a:xfrm>
        </p:spPr>
      </p:pic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09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09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09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09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09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09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09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09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09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09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09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09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09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09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09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09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09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09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109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09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09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94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Схема 11"/>
          <p:cNvGraphicFramePr/>
          <p:nvPr/>
        </p:nvGraphicFramePr>
        <p:xfrm>
          <a:off x="971550" y="333375"/>
          <a:ext cx="6654800" cy="1527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93555" name="AutoShape 19"/>
          <p:cNvSpPr>
            <a:spLocks noChangeArrowheads="1"/>
          </p:cNvSpPr>
          <p:nvPr/>
        </p:nvSpPr>
        <p:spPr bwMode="auto">
          <a:xfrm>
            <a:off x="2843213" y="2060575"/>
            <a:ext cx="3240087" cy="1368425"/>
          </a:xfrm>
          <a:prstGeom prst="bevel">
            <a:avLst>
              <a:gd name="adj" fmla="val 12500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3200" baseline="0" dirty="0"/>
              <a:t>Уроки-игры</a:t>
            </a:r>
          </a:p>
        </p:txBody>
      </p:sp>
      <p:sp>
        <p:nvSpPr>
          <p:cNvPr id="193557" name="AutoShape 21"/>
          <p:cNvSpPr>
            <a:spLocks noChangeArrowheads="1"/>
          </p:cNvSpPr>
          <p:nvPr/>
        </p:nvSpPr>
        <p:spPr bwMode="auto">
          <a:xfrm>
            <a:off x="571472" y="3857628"/>
            <a:ext cx="1535092" cy="935037"/>
          </a:xfrm>
          <a:prstGeom prst="bevel">
            <a:avLst>
              <a:gd name="adj" fmla="val 12500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1800" baseline="0" dirty="0" smtClean="0"/>
              <a:t>лабиринты</a:t>
            </a:r>
            <a:endParaRPr lang="ru-RU" sz="1800" baseline="0" dirty="0"/>
          </a:p>
        </p:txBody>
      </p:sp>
      <p:sp>
        <p:nvSpPr>
          <p:cNvPr id="193558" name="AutoShape 22"/>
          <p:cNvSpPr>
            <a:spLocks noChangeArrowheads="1"/>
          </p:cNvSpPr>
          <p:nvPr/>
        </p:nvSpPr>
        <p:spPr bwMode="auto">
          <a:xfrm>
            <a:off x="2428860" y="4786322"/>
            <a:ext cx="1728787" cy="863600"/>
          </a:xfrm>
          <a:prstGeom prst="bevel">
            <a:avLst>
              <a:gd name="adj" fmla="val 12500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1800" baseline="0" dirty="0" smtClean="0"/>
              <a:t>кроссворды</a:t>
            </a:r>
            <a:endParaRPr lang="ru-RU" sz="1800" baseline="0" dirty="0"/>
          </a:p>
        </p:txBody>
      </p:sp>
      <p:sp>
        <p:nvSpPr>
          <p:cNvPr id="193560" name="AutoShape 24"/>
          <p:cNvSpPr>
            <a:spLocks noChangeArrowheads="1"/>
          </p:cNvSpPr>
          <p:nvPr/>
        </p:nvSpPr>
        <p:spPr bwMode="auto">
          <a:xfrm>
            <a:off x="4929190" y="4857760"/>
            <a:ext cx="1800225" cy="865188"/>
          </a:xfrm>
          <a:prstGeom prst="bevel">
            <a:avLst>
              <a:gd name="adj" fmla="val 12500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1800" baseline="0" dirty="0" smtClean="0"/>
              <a:t>ребусы</a:t>
            </a:r>
            <a:endParaRPr lang="ru-RU" sz="1800" baseline="0" dirty="0"/>
          </a:p>
        </p:txBody>
      </p:sp>
      <p:sp>
        <p:nvSpPr>
          <p:cNvPr id="193562" name="AutoShape 26"/>
          <p:cNvSpPr>
            <a:spLocks noChangeArrowheads="1"/>
          </p:cNvSpPr>
          <p:nvPr/>
        </p:nvSpPr>
        <p:spPr bwMode="auto">
          <a:xfrm>
            <a:off x="6858016" y="3857628"/>
            <a:ext cx="2071701" cy="928694"/>
          </a:xfrm>
          <a:prstGeom prst="bevel">
            <a:avLst>
              <a:gd name="adj" fmla="val 12500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1800" baseline="0" dirty="0" smtClean="0"/>
              <a:t>шарады</a:t>
            </a:r>
            <a:endParaRPr lang="ru-RU" sz="1800" baseline="0" dirty="0"/>
          </a:p>
        </p:txBody>
      </p:sp>
      <p:sp>
        <p:nvSpPr>
          <p:cNvPr id="193565" name="Line 29"/>
          <p:cNvSpPr>
            <a:spLocks noChangeShapeType="1"/>
          </p:cNvSpPr>
          <p:nvPr/>
        </p:nvSpPr>
        <p:spPr bwMode="auto">
          <a:xfrm flipH="1">
            <a:off x="1187450" y="2924175"/>
            <a:ext cx="1368425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93566" name="Line 30"/>
          <p:cNvSpPr>
            <a:spLocks noChangeShapeType="1"/>
          </p:cNvSpPr>
          <p:nvPr/>
        </p:nvSpPr>
        <p:spPr bwMode="auto">
          <a:xfrm flipH="1">
            <a:off x="3132138" y="3644900"/>
            <a:ext cx="431800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93567" name="Line 31"/>
          <p:cNvSpPr>
            <a:spLocks noChangeShapeType="1"/>
          </p:cNvSpPr>
          <p:nvPr/>
        </p:nvSpPr>
        <p:spPr bwMode="auto">
          <a:xfrm>
            <a:off x="5076825" y="3644900"/>
            <a:ext cx="358775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93568" name="Line 32"/>
          <p:cNvSpPr>
            <a:spLocks noChangeShapeType="1"/>
          </p:cNvSpPr>
          <p:nvPr/>
        </p:nvSpPr>
        <p:spPr bwMode="auto">
          <a:xfrm>
            <a:off x="6443663" y="2997200"/>
            <a:ext cx="1368425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3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3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3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3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3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3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3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3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3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3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555" grpId="0" animBg="1"/>
      <p:bldP spid="193557" grpId="0" animBg="1"/>
      <p:bldP spid="193558" grpId="0" animBg="1"/>
      <p:bldP spid="193560" grpId="0" animBg="1"/>
      <p:bldP spid="19356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457200" y="253536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129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71538" y="1566698"/>
            <a:ext cx="6500858" cy="4383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928662" y="214290"/>
          <a:ext cx="6697661" cy="10715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5827" name="Rectangle 3"/>
          <p:cNvSpPr>
            <a:spLocks noGrp="1" noChangeArrowheads="1"/>
          </p:cNvSpPr>
          <p:nvPr>
            <p:ph idx="1"/>
          </p:nvPr>
        </p:nvSpPr>
        <p:spPr>
          <a:xfrm>
            <a:off x="1071538" y="1785926"/>
            <a:ext cx="6000792" cy="4500594"/>
          </a:xfrm>
          <a:solidFill>
            <a:schemeClr val="tx2">
              <a:lumMod val="75000"/>
            </a:schemeClr>
          </a:solidFill>
        </p:spPr>
        <p:txBody>
          <a:bodyPr>
            <a:no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1800" dirty="0" smtClean="0">
                <a:latin typeface="Times New Roman" pitchFamily="18" charset="0"/>
              </a:rPr>
              <a:t> </a:t>
            </a:r>
            <a:endParaRPr lang="ru-RU" sz="1800" dirty="0">
              <a:latin typeface="Times New Roman" pitchFamily="18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009624" y="1785926"/>
            <a:ext cx="6277020" cy="451011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vert="horz">
            <a:no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229378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285852" y="1814230"/>
            <a:ext cx="5857916" cy="4480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1214414" y="214290"/>
          <a:ext cx="6411909" cy="12858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5827" name="Rectangle 3"/>
          <p:cNvSpPr>
            <a:spLocks noGrp="1" noChangeArrowheads="1"/>
          </p:cNvSpPr>
          <p:nvPr>
            <p:ph idx="1"/>
          </p:nvPr>
        </p:nvSpPr>
        <p:spPr>
          <a:xfrm>
            <a:off x="1357290" y="1857364"/>
            <a:ext cx="6143668" cy="4214842"/>
          </a:xfrm>
          <a:solidFill>
            <a:schemeClr val="bg2"/>
          </a:solidFill>
        </p:spPr>
        <p:txBody>
          <a:bodyPr>
            <a:no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1800" dirty="0" smtClean="0">
                <a:latin typeface="Times New Roman" pitchFamily="18" charset="0"/>
              </a:rPr>
              <a:t> </a:t>
            </a:r>
            <a:endParaRPr lang="ru-RU" sz="1800" dirty="0">
              <a:latin typeface="Times New Roman" pitchFamily="18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285852" y="1714488"/>
            <a:ext cx="6277020" cy="4510118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vert="horz">
            <a:no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231427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305798" y="2857496"/>
            <a:ext cx="6175577" cy="3003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512064"/>
            <a:ext cx="7758138" cy="1202424"/>
          </a:xfrm>
          <a:solidFill>
            <a:schemeClr val="tx2">
              <a:lumMod val="5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Кроссворд по свойствам водорода и кислот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  <a:ln>
            <a:solidFill>
              <a:schemeClr val="tx2"/>
            </a:solidFill>
          </a:ln>
        </p:spPr>
        <p:txBody>
          <a:bodyPr>
            <a:normAutofit fontScale="62500" lnSpcReduction="20000"/>
          </a:bodyPr>
          <a:lstStyle/>
          <a:p>
            <a:pPr>
              <a:buNone/>
            </a:pPr>
            <a:endParaRPr lang="ru-RU" dirty="0" smtClean="0"/>
          </a:p>
          <a:p>
            <a:r>
              <a:rPr lang="ru-RU" dirty="0" smtClean="0"/>
              <a:t> Ключевым словом является название ближайшей к Земле звезде, на которой преобладает химический элемент водород. </a:t>
            </a:r>
            <a:r>
              <a:rPr lang="ru-RU" i="1" dirty="0" smtClean="0"/>
              <a:t>(Солнце.)</a:t>
            </a:r>
            <a:endParaRPr lang="ru-RU" dirty="0" smtClean="0"/>
          </a:p>
          <a:p>
            <a:r>
              <a:rPr lang="ru-RU" dirty="0" smtClean="0"/>
              <a:t>1.  Сложные вещества, при взаимодействии которых с во­дородом получают металлы. </a:t>
            </a:r>
            <a:r>
              <a:rPr lang="ru-RU" i="1" dirty="0" smtClean="0"/>
              <a:t>(Оксиды.)</a:t>
            </a:r>
            <a:endParaRPr lang="ru-RU" dirty="0" smtClean="0"/>
          </a:p>
          <a:p>
            <a:r>
              <a:rPr lang="ru-RU" i="1" dirty="0" smtClean="0"/>
              <a:t>2.  </a:t>
            </a:r>
            <a:r>
              <a:rPr lang="ru-RU" dirty="0" smtClean="0"/>
              <a:t>Вещество, которое образуется при горении водорода в кислороде. </a:t>
            </a:r>
            <a:r>
              <a:rPr lang="ru-RU" i="1" dirty="0" smtClean="0"/>
              <a:t>(Вода.)</a:t>
            </a:r>
            <a:endParaRPr lang="ru-RU" dirty="0" smtClean="0"/>
          </a:p>
          <a:p>
            <a:r>
              <a:rPr lang="ru-RU" dirty="0" smtClean="0"/>
              <a:t>3.  Кислоты, состоящие из атомов водорода и другого хи­мического элемента. </a:t>
            </a:r>
            <a:r>
              <a:rPr lang="ru-RU" i="1" dirty="0" smtClean="0"/>
              <a:t>(</a:t>
            </a:r>
            <a:r>
              <a:rPr lang="ru-RU" i="1" dirty="0" err="1" smtClean="0"/>
              <a:t>Бескислородные</a:t>
            </a:r>
            <a:r>
              <a:rPr lang="ru-RU" i="1" dirty="0" smtClean="0"/>
              <a:t>.)</a:t>
            </a:r>
            <a:endParaRPr lang="ru-RU" dirty="0" smtClean="0"/>
          </a:p>
          <a:p>
            <a:r>
              <a:rPr lang="ru-RU" dirty="0" smtClean="0"/>
              <a:t>4.  Кислота, которая легко разлагается на оксид углерода (</a:t>
            </a:r>
            <a:r>
              <a:rPr lang="en-US" dirty="0" smtClean="0"/>
              <a:t>IV</a:t>
            </a:r>
            <a:r>
              <a:rPr lang="ru-RU" dirty="0" smtClean="0"/>
              <a:t>) и воду. </a:t>
            </a:r>
            <a:r>
              <a:rPr lang="ru-RU" i="1" dirty="0" smtClean="0"/>
              <a:t>(Угольная.)</a:t>
            </a:r>
            <a:endParaRPr lang="ru-RU" dirty="0" smtClean="0"/>
          </a:p>
          <a:p>
            <a:r>
              <a:rPr lang="ru-RU" dirty="0" smtClean="0"/>
              <a:t>5. Металл, непосредственно взаимодействующий с водоро­дом. </a:t>
            </a:r>
            <a:r>
              <a:rPr lang="ru-RU" i="1" dirty="0" smtClean="0"/>
              <a:t>(Кальций.)</a:t>
            </a:r>
            <a:endParaRPr lang="ru-RU" dirty="0" smtClean="0"/>
          </a:p>
          <a:p>
            <a:r>
              <a:rPr lang="ru-RU" dirty="0" smtClean="0"/>
              <a:t>6.  Кислота, по уровню производства которой можно су­дить о мощности химической промышленности страны. </a:t>
            </a:r>
            <a:r>
              <a:rPr lang="ru-RU" i="1" dirty="0" smtClean="0"/>
              <a:t>(Сер­ная.)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457200" y="253536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  <a:ln>
            <a:solidFill>
              <a:schemeClr val="tx2"/>
            </a:solidFill>
          </a:ln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000" dirty="0" smtClean="0"/>
              <a:t>Первый слог — предлог известный. </a:t>
            </a:r>
          </a:p>
          <a:p>
            <a:pPr>
              <a:buNone/>
            </a:pPr>
            <a:r>
              <a:rPr lang="ru-RU" sz="2000" dirty="0" smtClean="0"/>
              <a:t>Слог второй трудней найти: </a:t>
            </a:r>
          </a:p>
          <a:p>
            <a:pPr>
              <a:buNone/>
            </a:pPr>
            <a:r>
              <a:rPr lang="ru-RU" sz="2000" dirty="0" smtClean="0"/>
              <a:t>Часть его составит цифра,</a:t>
            </a:r>
          </a:p>
          <a:p>
            <a:pPr>
              <a:buNone/>
            </a:pPr>
            <a:r>
              <a:rPr lang="ru-RU" sz="2000" dirty="0" smtClean="0"/>
              <a:t> К ней добавьте букву И. </a:t>
            </a:r>
          </a:p>
          <a:p>
            <a:pPr>
              <a:buNone/>
            </a:pPr>
            <a:r>
              <a:rPr lang="ru-RU" sz="2000" dirty="0" smtClean="0"/>
              <a:t>Чтобы целое узнать,</a:t>
            </a:r>
          </a:p>
          <a:p>
            <a:pPr>
              <a:buNone/>
            </a:pPr>
            <a:r>
              <a:rPr lang="ru-RU" sz="2000" dirty="0" smtClean="0"/>
              <a:t> Нужно вам металл назвать.</a:t>
            </a:r>
          </a:p>
          <a:p>
            <a:pPr>
              <a:buNone/>
            </a:pPr>
            <a:r>
              <a:rPr lang="ru-RU" sz="2000" i="1" dirty="0" smtClean="0"/>
              <a:t>Ответ: </a:t>
            </a:r>
            <a:r>
              <a:rPr lang="ru-RU" sz="2000" dirty="0" err="1" smtClean="0"/>
              <a:t>на-три-й</a:t>
            </a:r>
            <a:r>
              <a:rPr lang="ru-RU" sz="2000" dirty="0" smtClean="0"/>
              <a:t>.</a:t>
            </a:r>
          </a:p>
          <a:p>
            <a:pPr>
              <a:buNone/>
            </a:pPr>
            <a:r>
              <a:rPr lang="ru-RU" sz="2000" dirty="0" smtClean="0"/>
              <a:t>Первый мой слог означает крушение. </a:t>
            </a:r>
          </a:p>
          <a:p>
            <a:pPr>
              <a:buNone/>
            </a:pPr>
            <a:r>
              <a:rPr lang="ru-RU" sz="2000" dirty="0" smtClean="0"/>
              <a:t>Крохотен слог мой второй. </a:t>
            </a:r>
          </a:p>
          <a:p>
            <a:pPr>
              <a:buNone/>
            </a:pPr>
            <a:r>
              <a:rPr lang="ru-RU" sz="2000" dirty="0" smtClean="0"/>
              <a:t>Рождаюсь лишь только в зеленых растениях. </a:t>
            </a:r>
          </a:p>
          <a:p>
            <a:pPr>
              <a:buNone/>
            </a:pPr>
            <a:r>
              <a:rPr lang="ru-RU" sz="2000" dirty="0" smtClean="0"/>
              <a:t>Ответьте — кто я такой.</a:t>
            </a:r>
          </a:p>
          <a:p>
            <a:pPr>
              <a:buNone/>
            </a:pPr>
            <a:r>
              <a:rPr lang="ru-RU" sz="2000" i="1" dirty="0" smtClean="0"/>
              <a:t>Ответ: </a:t>
            </a:r>
            <a:r>
              <a:rPr lang="ru-RU" sz="2000" dirty="0" err="1" smtClean="0"/>
              <a:t>крах-мал</a:t>
            </a:r>
            <a:r>
              <a:rPr lang="ru-RU" sz="2000" dirty="0" smtClean="0"/>
              <a:t>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642910" y="253536"/>
          <a:ext cx="8043890" cy="11037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  <a:ln>
            <a:solidFill>
              <a:schemeClr val="tx2"/>
            </a:solidFill>
          </a:ln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Игровые моменты позволяют снизить уровень </a:t>
            </a:r>
            <a:r>
              <a:rPr lang="ru-RU" dirty="0" err="1" smtClean="0"/>
              <a:t>психоэмоциональной</a:t>
            </a:r>
            <a:r>
              <a:rPr lang="ru-RU" dirty="0" smtClean="0"/>
              <a:t> нагрузки на уроках химии</a:t>
            </a:r>
          </a:p>
          <a:p>
            <a:r>
              <a:rPr lang="ru-RU" dirty="0" smtClean="0"/>
              <a:t>Урок проходит легко и непринужденно</a:t>
            </a:r>
          </a:p>
          <a:p>
            <a:r>
              <a:rPr lang="ru-RU" dirty="0" smtClean="0"/>
              <a:t>При использовании игровых моментов появляется возможность выявить уровень подготовки у большого числа учеников</a:t>
            </a:r>
          </a:p>
          <a:p>
            <a:r>
              <a:rPr lang="ru-RU" dirty="0" smtClean="0"/>
              <a:t>Умение работать в команде пригодится в дальнейшем во время практических и лабораторных работ</a:t>
            </a:r>
            <a:endParaRPr lang="ru-RU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4|1.8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542</TotalTime>
  <Words>347</Words>
  <Application>Microsoft Office PowerPoint</Application>
  <PresentationFormat>Экран (4:3)</PresentationFormat>
  <Paragraphs>62</Paragraphs>
  <Slides>10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Метро</vt:lpstr>
      <vt:lpstr>Игровые моменты на уроках химии</vt:lpstr>
      <vt:lpstr>Слайд 2</vt:lpstr>
      <vt:lpstr>Слайд 3</vt:lpstr>
      <vt:lpstr>Слайд 4</vt:lpstr>
      <vt:lpstr>Слайд 5</vt:lpstr>
      <vt:lpstr>Слайд 6</vt:lpstr>
      <vt:lpstr>Слайд 7</vt:lpstr>
      <vt:lpstr>Кроссворд по свойствам водорода и кислот</vt:lpstr>
      <vt:lpstr>Слайд 9</vt:lpstr>
      <vt:lpstr>Слайд 10</vt:lpstr>
    </vt:vector>
  </TitlesOfParts>
  <Company>Left Hus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Активно-игровые формы в обучении химии</dc:title>
  <dc:creator>Serg</dc:creator>
  <cp:lastModifiedBy>Лена</cp:lastModifiedBy>
  <cp:revision>72</cp:revision>
  <cp:lastPrinted>1601-01-01T00:00:00Z</cp:lastPrinted>
  <dcterms:created xsi:type="dcterms:W3CDTF">2005-10-10T17:47:29Z</dcterms:created>
  <dcterms:modified xsi:type="dcterms:W3CDTF">2013-12-27T08:08:29Z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4</vt:i4>
  </property>
</Properties>
</file>