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26.12.2013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66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66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66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66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66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66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0</TotalTime>
  <Words>0</Words>
  <Application>Microsoft Office PowerPoint</Application>
  <PresentationFormat>Экран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Изящная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Tanja</dc:creator>
  <cp:lastModifiedBy>marat6891@gmail.com</cp:lastModifiedBy>
  <cp:revision>1</cp:revision>
  <dcterms:created xsi:type="dcterms:W3CDTF">2013-12-26T19:13:57Z</dcterms:created>
  <dcterms:modified xsi:type="dcterms:W3CDTF">2013-12-26T19:15:53Z</dcterms:modified>
</cp:coreProperties>
</file>