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14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7314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6521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46877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12638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2951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044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6699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80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2341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32156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1429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83B28-988E-488C-8231-E1831F3B4CEB}" type="datetimeFigureOut">
              <a:rPr lang="ru-RU" smtClean="0"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3BC7D-3B49-49DF-9B92-DC213AEE6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8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068960"/>
            <a:ext cx="7772400" cy="1470025"/>
          </a:xfrm>
        </p:spPr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Інформація</a:t>
            </a:r>
            <a:r>
              <a:rPr lang="ru-RU" b="1" dirty="0" smtClean="0">
                <a:solidFill>
                  <a:srgbClr val="0070C0"/>
                </a:solidFill>
              </a:rPr>
              <a:t> та </a:t>
            </a:r>
            <a:r>
              <a:rPr lang="ru-RU" b="1" dirty="0" err="1" smtClean="0">
                <a:solidFill>
                  <a:srgbClr val="0070C0"/>
                </a:solidFill>
              </a:rPr>
              <a:t>інформаційні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процеси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8366" y="1484784"/>
            <a:ext cx="6400800" cy="1752600"/>
          </a:xfrm>
        </p:spPr>
        <p:txBody>
          <a:bodyPr/>
          <a:lstStyle/>
          <a:p>
            <a:endParaRPr lang="uk-UA" b="1" dirty="0" smtClean="0">
              <a:solidFill>
                <a:srgbClr val="0070C0"/>
              </a:solidFill>
            </a:endParaRPr>
          </a:p>
          <a:p>
            <a:r>
              <a:rPr lang="uk-UA" b="1" dirty="0" smtClean="0">
                <a:solidFill>
                  <a:srgbClr val="0070C0"/>
                </a:solidFill>
              </a:rPr>
              <a:t>Урок 1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2016224" cy="9361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b="1" dirty="0" smtClean="0">
              <a:solidFill>
                <a:srgbClr val="0070C0"/>
              </a:solidFill>
            </a:endParaRPr>
          </a:p>
          <a:p>
            <a:r>
              <a:rPr lang="uk-UA" b="1" dirty="0" smtClean="0">
                <a:solidFill>
                  <a:srgbClr val="0070C0"/>
                </a:solidFill>
              </a:rPr>
              <a:t>9 клас</a:t>
            </a:r>
          </a:p>
          <a:p>
            <a:endParaRPr lang="uk-UA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138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98270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8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Выноска 2 3"/>
          <p:cNvSpPr/>
          <p:nvPr/>
        </p:nvSpPr>
        <p:spPr>
          <a:xfrm>
            <a:off x="5004048" y="2492896"/>
            <a:ext cx="3816424" cy="1656184"/>
          </a:xfrm>
          <a:prstGeom prst="borderCallout2">
            <a:avLst>
              <a:gd name="adj1" fmla="val 47670"/>
              <a:gd name="adj2" fmla="val -1432"/>
              <a:gd name="adj3" fmla="val -45664"/>
              <a:gd name="adj4" fmla="val -7818"/>
              <a:gd name="adj5" fmla="val -72195"/>
              <a:gd name="adj6" fmla="val -62299"/>
            </a:avLst>
          </a:prstGeom>
          <a:solidFill>
            <a:srgbClr val="FFD5D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є неозначуваним, фундаментальнім поняттям, як точка та площина в математиці, енергія та речовина в фізиці</a:t>
            </a:r>
            <a:endParaRPr lang="ru-RU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668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Выноска 2 2"/>
          <p:cNvSpPr/>
          <p:nvPr/>
        </p:nvSpPr>
        <p:spPr>
          <a:xfrm>
            <a:off x="323528" y="3757194"/>
            <a:ext cx="3816424" cy="1656184"/>
          </a:xfrm>
          <a:prstGeom prst="borderCallout2">
            <a:avLst>
              <a:gd name="adj1" fmla="val -1626"/>
              <a:gd name="adj2" fmla="val -1147"/>
              <a:gd name="adj3" fmla="val -68669"/>
              <a:gd name="adj4" fmla="val -5536"/>
              <a:gd name="adj5" fmla="val -103745"/>
              <a:gd name="adj6" fmla="val 5871"/>
            </a:avLst>
          </a:prstGeom>
          <a:solidFill>
            <a:srgbClr val="FFD5D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– деякий знак, що має певне інформаційне значення. Він може бути неперервним (аналоговим) чи дискретним (цифровим) – таким, що переривається.</a:t>
            </a:r>
            <a:endParaRPr lang="ru-RU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3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813"/>
            <a:ext cx="9144000" cy="6300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2155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225"/>
            <a:ext cx="9144000" cy="6303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677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8036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95629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875"/>
            <a:ext cx="9144000" cy="6316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2657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39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0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89310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460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7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890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0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8463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9144000" cy="6321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696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9144000" cy="63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Выноска 2 2"/>
          <p:cNvSpPr/>
          <p:nvPr/>
        </p:nvSpPr>
        <p:spPr>
          <a:xfrm>
            <a:off x="395536" y="2420888"/>
            <a:ext cx="3816424" cy="504056"/>
          </a:xfrm>
          <a:prstGeom prst="borderCallout2">
            <a:avLst>
              <a:gd name="adj1" fmla="val 1661"/>
              <a:gd name="adj2" fmla="val -6"/>
              <a:gd name="adj3" fmla="val -23580"/>
              <a:gd name="adj4" fmla="val 21276"/>
              <a:gd name="adj5" fmla="val -57274"/>
              <a:gd name="adj6" fmla="val 32969"/>
            </a:avLst>
          </a:prstGeom>
          <a:solidFill>
            <a:srgbClr val="FFD5D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предмет, явище</a:t>
            </a:r>
            <a:endParaRPr lang="ru-RU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носка 2 3"/>
          <p:cNvSpPr/>
          <p:nvPr/>
        </p:nvSpPr>
        <p:spPr>
          <a:xfrm>
            <a:off x="425826" y="3645024"/>
            <a:ext cx="3816424" cy="648072"/>
          </a:xfrm>
          <a:prstGeom prst="borderCallout2">
            <a:avLst>
              <a:gd name="adj1" fmla="val 92365"/>
              <a:gd name="adj2" fmla="val 98970"/>
              <a:gd name="adj3" fmla="val 177505"/>
              <a:gd name="adj4" fmla="val 65487"/>
              <a:gd name="adj5" fmla="val 191802"/>
              <a:gd name="adj6" fmla="val 17281"/>
            </a:avLst>
          </a:prstGeom>
          <a:solidFill>
            <a:srgbClr val="FFD5D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 – сукупність умов, в яких знаходиться та діє об</a:t>
            </a: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endParaRPr lang="ru-RU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233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9144000" cy="6321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977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7385"/>
            <a:ext cx="4176464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967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071688"/>
            <a:ext cx="4176465" cy="121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1" y="2132856"/>
            <a:ext cx="417113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88" y="3284984"/>
            <a:ext cx="41728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1464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268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9144000" cy="631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7915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938"/>
            <a:ext cx="9144000" cy="633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97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813"/>
            <a:ext cx="9144000" cy="6300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5833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525"/>
            <a:ext cx="9144000" cy="6330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027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463"/>
            <a:ext cx="9144000" cy="6315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356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307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2357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813"/>
            <a:ext cx="9144000" cy="6300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578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76</Words>
  <Application>Microsoft Office PowerPoint</Application>
  <PresentationFormat>Экран (4:3)</PresentationFormat>
  <Paragraphs>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Інформація та інформаційні процеси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Інформація та інформаційні процеси</dc:title>
  <dc:creator>жена</dc:creator>
  <cp:lastModifiedBy>жена</cp:lastModifiedBy>
  <cp:revision>5</cp:revision>
  <dcterms:created xsi:type="dcterms:W3CDTF">2016-07-01T18:23:43Z</dcterms:created>
  <dcterms:modified xsi:type="dcterms:W3CDTF">2016-07-01T19:37:45Z</dcterms:modified>
</cp:coreProperties>
</file>