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7" r:id="rId9"/>
    <p:sldId id="261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9517EC7-09B3-4A5C-99F2-851B6504DAA8}">
          <p14:sldIdLst>
            <p14:sldId id="256"/>
            <p14:sldId id="257"/>
            <p14:sldId id="258"/>
            <p14:sldId id="264"/>
            <p14:sldId id="259"/>
            <p14:sldId id="265"/>
            <p14:sldId id="260"/>
            <p14:sldId id="267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1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220FB49-8FD9-4C2D-95BE-AF387124F255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5051975-240E-4B8D-93E2-0E070274AF6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856984" cy="2016224"/>
          </a:xfrm>
        </p:spPr>
        <p:txBody>
          <a:bodyPr>
            <a:noAutofit/>
          </a:bodyPr>
          <a:lstStyle/>
          <a:p>
            <a:r>
              <a:rPr lang="ru-RU" sz="2200" b="1" dirty="0"/>
              <a:t>Государственное бюджетное общеобразовательное </a:t>
            </a:r>
            <a:r>
              <a:rPr lang="ru-RU" sz="2200" b="1" dirty="0" smtClean="0"/>
              <a:t>                       учреждение </a:t>
            </a:r>
            <a:r>
              <a:rPr lang="ru-RU" sz="2200" b="1" dirty="0"/>
              <a:t>города Москвы 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«</a:t>
            </a:r>
            <a:r>
              <a:rPr lang="ru-RU" sz="2200" b="1" dirty="0"/>
              <a:t>Школа с углубленным изучением иностранного языка №</a:t>
            </a:r>
            <a:r>
              <a:rPr lang="ru-RU" sz="2200" b="1" dirty="0" smtClean="0"/>
              <a:t>1231 имени </a:t>
            </a:r>
            <a:r>
              <a:rPr lang="ru-RU" sz="2200" b="1" dirty="0"/>
              <a:t>В.Д. Поленова</a:t>
            </a:r>
            <a:r>
              <a:rPr lang="ru-RU" sz="2200" b="1" dirty="0" smtClean="0"/>
              <a:t>»                                                                                                        </a:t>
            </a:r>
            <a:r>
              <a:rPr lang="ru-RU" sz="2000" b="1" dirty="0" smtClean="0"/>
              <a:t>Структурное подразделение расположенное по адресу:                                      Погодинская ул., дом 20/3, стр. 1 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492896"/>
            <a:ext cx="8136904" cy="3960440"/>
          </a:xfrm>
        </p:spPr>
        <p:txBody>
          <a:bodyPr>
            <a:normAutofit fontScale="92500" lnSpcReduction="10000"/>
          </a:bodyPr>
          <a:lstStyle/>
          <a:p>
            <a:r>
              <a:rPr lang="ru-RU" sz="2600" b="1" dirty="0" smtClean="0"/>
              <a:t>«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Великой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победе посвящается</a:t>
            </a:r>
            <a:r>
              <a:rPr lang="ru-RU" sz="2600" b="1" dirty="0"/>
              <a:t>»</a:t>
            </a:r>
            <a:endParaRPr lang="ru-RU" sz="2600" dirty="0"/>
          </a:p>
          <a:p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sz="2000" b="1" dirty="0"/>
              <a:t>ОБРАЗОВАТЕЛЬНЫЙ МАРШРУТ ДЛЯ ДОШКОЛЬНИКОВ: </a:t>
            </a:r>
            <a:r>
              <a:rPr lang="ru-RU" sz="2000" b="1" dirty="0" smtClean="0"/>
              <a:t>                «</a:t>
            </a:r>
            <a:r>
              <a:rPr lang="ru-RU" sz="2000" b="1" dirty="0"/>
              <a:t>СЛАВА ГЕРОЯМ</a:t>
            </a:r>
            <a:r>
              <a:rPr lang="ru-RU" sz="2000" b="1" dirty="0" smtClean="0"/>
              <a:t>»</a:t>
            </a:r>
            <a:endParaRPr lang="ru-RU" sz="2000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b="1" dirty="0"/>
          </a:p>
          <a:p>
            <a:pPr algn="l"/>
            <a:r>
              <a:rPr lang="ru-RU" sz="2400" b="1" u="sng" dirty="0" smtClean="0"/>
              <a:t>Маршрут подготовили:  </a:t>
            </a:r>
          </a:p>
          <a:p>
            <a:pPr algn="l"/>
            <a:r>
              <a:rPr lang="ru-RU" dirty="0" smtClean="0"/>
              <a:t>Алексеева О.И.</a:t>
            </a:r>
            <a:endParaRPr lang="ru-RU" sz="2400" dirty="0" smtClean="0"/>
          </a:p>
          <a:p>
            <a:pPr algn="l"/>
            <a:r>
              <a:rPr lang="ru-RU" sz="2400" dirty="0" smtClean="0"/>
              <a:t>Мамедова Р.У.</a:t>
            </a:r>
          </a:p>
          <a:p>
            <a:pPr algn="l"/>
            <a:r>
              <a:rPr lang="ru-RU" dirty="0" err="1" smtClean="0"/>
              <a:t>Гасангусейнова</a:t>
            </a:r>
            <a:r>
              <a:rPr lang="ru-RU" dirty="0" smtClean="0"/>
              <a:t> Г.И. 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346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>
            <a:normAutofit fontScale="85000" lnSpcReduction="20000"/>
          </a:bodyPr>
          <a:lstStyle/>
          <a:p>
            <a:pPr marL="137160" indent="0">
              <a:buNone/>
            </a:pPr>
            <a:endParaRPr lang="ru-RU" dirty="0" smtClean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 smtClean="0"/>
          </a:p>
          <a:p>
            <a:pPr marL="137160" indent="0">
              <a:buNone/>
            </a:pPr>
            <a:endParaRPr lang="ru-RU" sz="2400" dirty="0" smtClean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7160" indent="0">
              <a:buNone/>
            </a:pPr>
            <a:endParaRPr lang="ru-RU" sz="2200" b="1" u="sng" dirty="0" smtClean="0"/>
          </a:p>
          <a:p>
            <a:pPr marL="137160" indent="0">
              <a:buNone/>
            </a:pPr>
            <a:r>
              <a:rPr lang="ru-RU" sz="2200" b="1" dirty="0"/>
              <a:t> </a:t>
            </a:r>
            <a:r>
              <a:rPr lang="ru-RU" sz="2200" b="1" dirty="0" smtClean="0"/>
              <a:t>  </a:t>
            </a:r>
            <a:r>
              <a:rPr lang="ru-RU" sz="2200" b="1" u="sng" dirty="0" smtClean="0"/>
              <a:t>Адрес</a:t>
            </a:r>
            <a:r>
              <a:rPr lang="ru-RU" sz="2200" dirty="0"/>
              <a:t>: Манежная площадь, дом </a:t>
            </a:r>
            <a:r>
              <a:rPr lang="ru-RU" sz="2200" dirty="0" smtClean="0"/>
              <a:t>1</a:t>
            </a:r>
            <a:r>
              <a:rPr lang="ru-RU" sz="2200" dirty="0"/>
              <a:t>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(ст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метро «Охотный ряд»)</a:t>
            </a:r>
          </a:p>
          <a:p>
            <a:pPr marL="0" indent="0">
              <a:buNone/>
            </a:pPr>
            <a:endParaRPr lang="ru-RU" sz="1800" dirty="0"/>
          </a:p>
          <a:p>
            <a:r>
              <a:rPr lang="ru-RU" sz="2000" b="1" u="sng" dirty="0" smtClean="0"/>
              <a:t>Возрастная </a:t>
            </a:r>
            <a:r>
              <a:rPr lang="ru-RU" sz="2000" b="1" u="sng" dirty="0"/>
              <a:t>категория детей</a:t>
            </a:r>
            <a:r>
              <a:rPr lang="ru-RU" sz="2000" b="1" dirty="0"/>
              <a:t>: </a:t>
            </a:r>
            <a:r>
              <a:rPr lang="ru-RU" sz="2000" dirty="0"/>
              <a:t>5-7 </a:t>
            </a:r>
            <a:r>
              <a:rPr lang="ru-RU" sz="2000" dirty="0" smtClean="0"/>
              <a:t>лет</a:t>
            </a:r>
          </a:p>
          <a:p>
            <a:endParaRPr lang="ru-RU" sz="2000" dirty="0"/>
          </a:p>
          <a:p>
            <a:r>
              <a:rPr lang="ru-RU" sz="2000" b="1" dirty="0"/>
              <a:t>Примерное время проведения: </a:t>
            </a:r>
            <a:r>
              <a:rPr lang="ru-RU" sz="2000" dirty="0"/>
              <a:t>30-35 мин </a:t>
            </a:r>
            <a:r>
              <a:rPr lang="ru-RU" sz="2000" dirty="0" smtClean="0"/>
              <a:t>(</a:t>
            </a:r>
            <a:r>
              <a:rPr lang="ru-RU" sz="2000" dirty="0"/>
              <a:t>без учета дороги)</a:t>
            </a:r>
            <a:r>
              <a:rPr lang="ru-RU" sz="2000" b="1" dirty="0"/>
              <a:t>  </a:t>
            </a:r>
            <a:endParaRPr lang="ru-RU" sz="2000" b="1" dirty="0" smtClean="0"/>
          </a:p>
          <a:p>
            <a:endParaRPr lang="ru-RU" sz="2000" dirty="0"/>
          </a:p>
          <a:p>
            <a:r>
              <a:rPr lang="ru-RU" sz="2000" b="1" u="sng" dirty="0" smtClean="0"/>
              <a:t>Рекомендуемый </a:t>
            </a:r>
            <a:r>
              <a:rPr lang="ru-RU" sz="2000" b="1" u="sng" dirty="0"/>
              <a:t>материал при посещении маршрута:</a:t>
            </a:r>
            <a:r>
              <a:rPr lang="ru-RU" sz="2000" b="1" dirty="0"/>
              <a:t> </a:t>
            </a:r>
            <a:r>
              <a:rPr lang="ru-RU" sz="2000" dirty="0"/>
              <a:t>рабочие листы, планшетная папка, карандаши цветные, ножницы, флажки, бинокль, фотоаппарат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r>
              <a:rPr lang="ru-RU" sz="2000" b="1" u="sng" dirty="0"/>
              <a:t>Рекомендации при прохождении маршрута, безопасность</a:t>
            </a:r>
            <a:r>
              <a:rPr lang="ru-RU" sz="2000" u="sng" dirty="0"/>
              <a:t>:</a:t>
            </a:r>
            <a:r>
              <a:rPr lang="ru-RU" sz="2000" dirty="0"/>
              <a:t> </a:t>
            </a:r>
          </a:p>
          <a:p>
            <a:r>
              <a:rPr lang="ru-RU" sz="2000" dirty="0"/>
              <a:t>Не рекомендуется:</a:t>
            </a:r>
          </a:p>
          <a:p>
            <a:r>
              <a:rPr lang="ru-RU" sz="2000" dirty="0" smtClean="0"/>
              <a:t>Заходить </a:t>
            </a:r>
            <a:r>
              <a:rPr lang="ru-RU" sz="2000" dirty="0"/>
              <a:t>за ограждения; </a:t>
            </a:r>
          </a:p>
          <a:p>
            <a:r>
              <a:rPr lang="ru-RU" sz="2000" dirty="0" smtClean="0"/>
              <a:t>Брать </a:t>
            </a:r>
            <a:r>
              <a:rPr lang="ru-RU" sz="2000" dirty="0"/>
              <a:t>крупный игровой материал (самокаты, велосипеды, крупные мячи).</a:t>
            </a:r>
          </a:p>
          <a:p>
            <a:pPr marL="137160" indent="0">
              <a:buNone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716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16632"/>
            <a:ext cx="240030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581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63488"/>
          </a:xfrm>
        </p:spPr>
        <p:txBody>
          <a:bodyPr/>
          <a:lstStyle/>
          <a:p>
            <a:r>
              <a:rPr lang="ru-RU" sz="4000" dirty="0" smtClean="0"/>
              <a:t>Памятник Маршалу Г.К. Жукову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908720"/>
            <a:ext cx="8579296" cy="521744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Великий человек, Герой Советского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союза</a:t>
            </a:r>
            <a:r>
              <a:rPr lang="ru-RU" dirty="0"/>
              <a:t>, участник ВОВ. </a:t>
            </a:r>
            <a:endParaRPr lang="ru-RU" dirty="0" smtClean="0"/>
          </a:p>
          <a:p>
            <a:pPr marL="0" indent="0">
              <a:buNone/>
            </a:pP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с детьми:</a:t>
            </a:r>
          </a:p>
          <a:p>
            <a:pPr lvl="0"/>
            <a:r>
              <a:rPr lang="ru-RU" dirty="0"/>
              <a:t>предложите детям рассмотреть, </a:t>
            </a:r>
            <a:endParaRPr lang="ru-RU" dirty="0" smtClean="0"/>
          </a:p>
          <a:p>
            <a:pPr marL="0" lvl="0" indent="0">
              <a:buNone/>
            </a:pPr>
            <a:r>
              <a:rPr lang="ru-RU" dirty="0" smtClean="0"/>
              <a:t>    из </a:t>
            </a:r>
            <a:r>
              <a:rPr lang="ru-RU" dirty="0"/>
              <a:t>чего построен памятник, какие </a:t>
            </a:r>
            <a:endParaRPr lang="ru-RU" dirty="0" smtClean="0"/>
          </a:p>
          <a:p>
            <a:pPr marL="0" lvl="0" indent="0">
              <a:buNone/>
            </a:pPr>
            <a:r>
              <a:rPr lang="ru-RU" dirty="0" smtClean="0"/>
              <a:t>    использованы </a:t>
            </a:r>
            <a:r>
              <a:rPr lang="ru-RU" dirty="0"/>
              <a:t>материалы для создания памятника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/>
              <a:t>предложите </a:t>
            </a:r>
            <a:r>
              <a:rPr lang="ru-RU" dirty="0" smtClean="0"/>
              <a:t>внимательно </a:t>
            </a:r>
            <a:r>
              <a:rPr lang="ru-RU" dirty="0"/>
              <a:t>рассмотреть памятник, обратить внимание детей на то, что под копытом коня  находится немецкий орел;</a:t>
            </a:r>
          </a:p>
          <a:p>
            <a:r>
              <a:rPr lang="ru-RU" dirty="0"/>
              <a:t>предложите детям потрогать структуру памятника и постамента (гладкая, шероховатая</a:t>
            </a:r>
            <a:r>
              <a:rPr lang="ru-RU" dirty="0" smtClean="0"/>
              <a:t>).</a:t>
            </a:r>
          </a:p>
          <a:p>
            <a:r>
              <a:rPr lang="ru-RU" dirty="0" smtClean="0"/>
              <a:t>Рабочий лист «Найди различия»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654" y="1124745"/>
            <a:ext cx="258617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793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Рабочий лист «Найди различия»</a:t>
            </a:r>
            <a:endParaRPr lang="ru-RU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224" y="1600200"/>
            <a:ext cx="2969552" cy="4525963"/>
          </a:xfrm>
        </p:spPr>
      </p:pic>
    </p:spTree>
    <p:extLst>
      <p:ext uri="{BB962C8B-B14F-4D97-AF65-F5344CB8AC3E}">
        <p14:creationId xmlns:p14="http://schemas.microsoft.com/office/powerpoint/2010/main" val="168901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63488"/>
          </a:xfrm>
        </p:spPr>
        <p:txBody>
          <a:bodyPr/>
          <a:lstStyle/>
          <a:p>
            <a:r>
              <a:rPr lang="ru-RU" sz="4000" dirty="0" smtClean="0"/>
              <a:t>Аллея Городов - Героев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908720"/>
            <a:ext cx="8507288" cy="55446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Го́род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Геро́й</a:t>
            </a:r>
            <a:r>
              <a:rPr lang="ru-RU" dirty="0"/>
              <a:t>  </a:t>
            </a:r>
            <a:r>
              <a:rPr lang="ru-RU" dirty="0" smtClean="0"/>
              <a:t>— высшее </a:t>
            </a:r>
          </a:p>
          <a:p>
            <a:pPr marL="0" indent="0">
              <a:buNone/>
            </a:pPr>
            <a:r>
              <a:rPr lang="ru-RU" dirty="0" smtClean="0"/>
              <a:t>Звание за </a:t>
            </a:r>
            <a:r>
              <a:rPr lang="ru-RU" dirty="0"/>
              <a:t>оборону во </a:t>
            </a:r>
            <a:r>
              <a:rPr lang="ru-RU" dirty="0" smtClean="0"/>
              <a:t>время ВОВ</a:t>
            </a:r>
          </a:p>
          <a:p>
            <a:pPr marL="0" indent="0">
              <a:buNone/>
            </a:pPr>
            <a:r>
              <a:rPr lang="ru-RU" dirty="0" smtClean="0"/>
              <a:t>Городам-Героям </a:t>
            </a:r>
            <a:r>
              <a:rPr lang="ru-RU" dirty="0"/>
              <a:t>присуждали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м</a:t>
            </a:r>
            <a:r>
              <a:rPr lang="ru-RU" dirty="0" smtClean="0"/>
              <a:t>едаль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«Золотая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Звезда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pPr marL="0" indent="0">
              <a:buNone/>
            </a:pP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с детьми:</a:t>
            </a:r>
          </a:p>
          <a:p>
            <a:r>
              <a:rPr lang="ru-RU" dirty="0" smtClean="0"/>
              <a:t>предложите посчитать                                              постаменты </a:t>
            </a:r>
            <a:r>
              <a:rPr lang="ru-RU" dirty="0"/>
              <a:t>Городов-Героев;</a:t>
            </a:r>
          </a:p>
          <a:p>
            <a:r>
              <a:rPr lang="ru-RU" dirty="0"/>
              <a:t>прочитать </a:t>
            </a:r>
            <a:r>
              <a:rPr lang="ru-RU" dirty="0" smtClean="0"/>
              <a:t>названия Городов-Героев</a:t>
            </a:r>
            <a:endParaRPr lang="ru-RU" dirty="0"/>
          </a:p>
          <a:p>
            <a:r>
              <a:rPr lang="ru-RU" dirty="0"/>
              <a:t>обратите внимание на звезду, изображенную на монументах – Звезда Героя Советского Союза;</a:t>
            </a:r>
          </a:p>
          <a:p>
            <a:r>
              <a:rPr lang="ru-RU" dirty="0" smtClean="0"/>
              <a:t>возложите цветы;</a:t>
            </a:r>
            <a:endParaRPr lang="ru-RU" dirty="0"/>
          </a:p>
          <a:p>
            <a:r>
              <a:rPr lang="ru-RU" dirty="0"/>
              <a:t>р</a:t>
            </a:r>
            <a:r>
              <a:rPr lang="ru-RU" dirty="0" smtClean="0"/>
              <a:t>абочий </a:t>
            </a:r>
            <a:r>
              <a:rPr lang="ru-RU" dirty="0"/>
              <a:t>лист </a:t>
            </a:r>
            <a:r>
              <a:rPr lang="ru-RU" dirty="0" smtClean="0"/>
              <a:t> (заготовка)– </a:t>
            </a:r>
            <a:r>
              <a:rPr lang="ru-RU" dirty="0"/>
              <a:t>вырезать «Звезду Героя Советского Союза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Игра «Найди свой Город-Герой»</a:t>
            </a:r>
            <a:endParaRPr lang="ru-RU" dirty="0"/>
          </a:p>
        </p:txBody>
      </p:sp>
      <p:pic>
        <p:nvPicPr>
          <p:cNvPr id="3074" name="Picture 2" descr="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284" y="1052736"/>
            <a:ext cx="2987824" cy="22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53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Рабочий лист «Вырежи звезду»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29" y="1600200"/>
            <a:ext cx="5167141" cy="4525963"/>
          </a:xfrm>
        </p:spPr>
      </p:pic>
    </p:spTree>
    <p:extLst>
      <p:ext uri="{BB962C8B-B14F-4D97-AF65-F5344CB8AC3E}">
        <p14:creationId xmlns:p14="http://schemas.microsoft.com/office/powerpoint/2010/main" val="93372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 smtClean="0"/>
              <a:t>Вечный огонь.          </a:t>
            </a:r>
            <a:br>
              <a:rPr lang="ru-RU" sz="4000" dirty="0" smtClean="0"/>
            </a:br>
            <a:r>
              <a:rPr lang="ru-RU" sz="4000" dirty="0" smtClean="0"/>
              <a:t>Могила неизвестного солдата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1" y="1196752"/>
            <a:ext cx="8680443" cy="53285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/>
              <a:t>Ве́чный</a:t>
            </a:r>
            <a:r>
              <a:rPr lang="ru-RU" dirty="0"/>
              <a:t> </a:t>
            </a:r>
            <a:r>
              <a:rPr lang="ru-RU" dirty="0" err="1"/>
              <a:t>ого́нь</a:t>
            </a:r>
            <a:r>
              <a:rPr lang="ru-RU" i="1" dirty="0"/>
              <a:t> —</a:t>
            </a:r>
            <a:r>
              <a:rPr lang="ru-RU" dirty="0"/>
              <a:t> постоянно </a:t>
            </a:r>
            <a:r>
              <a:rPr lang="ru-RU" dirty="0" smtClean="0"/>
              <a:t>горящий </a:t>
            </a:r>
          </a:p>
          <a:p>
            <a:pPr marL="0" indent="0">
              <a:buNone/>
            </a:pPr>
            <a:r>
              <a:rPr lang="ru-RU" dirty="0" smtClean="0"/>
              <a:t>огонь</a:t>
            </a:r>
            <a:r>
              <a:rPr lang="ru-RU" dirty="0"/>
              <a:t>, символизирующий вечную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память</a:t>
            </a:r>
            <a:r>
              <a:rPr lang="ru-RU" dirty="0"/>
              <a:t>. 47 лет назад здесь на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могиле </a:t>
            </a:r>
            <a:r>
              <a:rPr lang="ru-RU" dirty="0"/>
              <a:t>Неизвестного солдата был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зажжен </a:t>
            </a:r>
            <a:r>
              <a:rPr lang="ru-RU" dirty="0"/>
              <a:t>Вечный огонь в память героев,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павших </a:t>
            </a:r>
            <a:r>
              <a:rPr lang="ru-RU" dirty="0"/>
              <a:t>в годы Великой Отечественной войны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с детьми:</a:t>
            </a:r>
          </a:p>
          <a:p>
            <a:pPr lvl="0"/>
            <a:r>
              <a:rPr lang="ru-RU" dirty="0"/>
              <a:t>обратите внимание, как стоят часовые на посту, во что они одеты;</a:t>
            </a:r>
          </a:p>
          <a:p>
            <a:pPr lvl="0"/>
            <a:r>
              <a:rPr lang="ru-RU" dirty="0"/>
              <a:t>рассмотрите содержание монумента (звезда, знамя, каска, неугасающее пламя);</a:t>
            </a:r>
          </a:p>
          <a:p>
            <a:pPr lvl="0"/>
            <a:r>
              <a:rPr lang="ru-RU" dirty="0"/>
              <a:t>прочитайте стихотворение о Неизвестном солдате;</a:t>
            </a:r>
          </a:p>
          <a:p>
            <a:pPr lvl="0"/>
            <a:r>
              <a:rPr lang="ru-RU" dirty="0" smtClean="0"/>
              <a:t>возложите </a:t>
            </a:r>
            <a:r>
              <a:rPr lang="ru-RU" dirty="0"/>
              <a:t>цветы;</a:t>
            </a:r>
          </a:p>
          <a:p>
            <a:r>
              <a:rPr lang="ru-RU" dirty="0" smtClean="0"/>
              <a:t>почтите </a:t>
            </a:r>
            <a:r>
              <a:rPr lang="ru-RU" dirty="0"/>
              <a:t>память минутой молчания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Рабочий лист-раскраска «Вечный огонь»</a:t>
            </a:r>
          </a:p>
          <a:p>
            <a:r>
              <a:rPr lang="ru-RU" dirty="0" smtClean="0"/>
              <a:t>Физкультурная минутка «Марш с флажками» под музыку из     песни О. Газманова «Москва» </a:t>
            </a:r>
            <a:endParaRPr lang="ru-RU" dirty="0"/>
          </a:p>
        </p:txBody>
      </p:sp>
      <p:pic>
        <p:nvPicPr>
          <p:cNvPr id="4098" name="Picture 2" descr="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96752"/>
            <a:ext cx="2389282" cy="1592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35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Рабочий лист «Раскрась звезду»</a:t>
            </a:r>
            <a:endParaRPr lang="ru-RU" sz="4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512" y="1891506"/>
            <a:ext cx="6276975" cy="3943350"/>
          </a:xfrm>
        </p:spPr>
      </p:pic>
    </p:spTree>
    <p:extLst>
      <p:ext uri="{BB962C8B-B14F-4D97-AF65-F5344CB8AC3E}">
        <p14:creationId xmlns:p14="http://schemas.microsoft.com/office/powerpoint/2010/main" val="382329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Дополнительная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Предлагаем также посетить: </a:t>
            </a:r>
          </a:p>
          <a:p>
            <a:pPr marL="0" indent="0"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Красную площадь</a:t>
            </a:r>
          </a:p>
          <a:p>
            <a:pPr marL="0" indent="0"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Манежную площадь</a:t>
            </a:r>
          </a:p>
          <a:p>
            <a:pPr marL="0" indent="0"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Фонтан «Четыре времени года»</a:t>
            </a:r>
          </a:p>
          <a:p>
            <a:pPr marL="0" indent="0">
              <a:buNone/>
            </a:pP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 descr="красная площад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968413"/>
            <a:ext cx="126682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P113045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941168"/>
            <a:ext cx="12763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1" descr="фонта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941167"/>
            <a:ext cx="14287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14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00811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320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160</TotalTime>
  <Words>317</Words>
  <Application>Microsoft Office PowerPoint</Application>
  <PresentationFormat>Экран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Courier New</vt:lpstr>
      <vt:lpstr>Palatino Linotype</vt:lpstr>
      <vt:lpstr>Times New Roman</vt:lpstr>
      <vt:lpstr>Исполнительная</vt:lpstr>
      <vt:lpstr>Государственное бюджетное общеобразовательное                        учреждение города Москвы  «Школа с углубленным изучением иностранного языка №1231 имени В.Д. Поленова»                                                                                                        Структурное подразделение расположенное по адресу:                                      Погодинская ул., дом 20/3, стр. 1 </vt:lpstr>
      <vt:lpstr>Презентация PowerPoint</vt:lpstr>
      <vt:lpstr>Памятник Маршалу Г.К. Жукову</vt:lpstr>
      <vt:lpstr>Рабочий лист «Найди различия»</vt:lpstr>
      <vt:lpstr>Аллея Городов - Героев</vt:lpstr>
      <vt:lpstr>Рабочий лист «Вырежи звезду»</vt:lpstr>
      <vt:lpstr>Вечный огонь.           Могила неизвестного солдата</vt:lpstr>
      <vt:lpstr>Рабочий лист «Раскрась звезду»</vt:lpstr>
      <vt:lpstr>Дополнительная информация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общеобразовательное                        учреждение города Москвы  «Школа с углубленным изучением иностранного языка №1231 имени В.Д. Поленова»                                  Структурное подразделение расположенное по адресу: Погодинская ул., дом 20/3, стр. 1</dc:title>
  <dc:creator>Алексеева О.И.</dc:creator>
  <cp:lastModifiedBy>Максим</cp:lastModifiedBy>
  <cp:revision>17</cp:revision>
  <dcterms:created xsi:type="dcterms:W3CDTF">2015-02-06T12:01:31Z</dcterms:created>
  <dcterms:modified xsi:type="dcterms:W3CDTF">2015-03-14T19:36:47Z</dcterms:modified>
</cp:coreProperties>
</file>