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5" r:id="rId1"/>
  </p:sldMasterIdLst>
  <p:notesMasterIdLst>
    <p:notesMasterId r:id="rId11"/>
  </p:notesMasterIdLst>
  <p:sldIdLst>
    <p:sldId id="288" r:id="rId2"/>
    <p:sldId id="289" r:id="rId3"/>
    <p:sldId id="290" r:id="rId4"/>
    <p:sldId id="291" r:id="rId5"/>
    <p:sldId id="293" r:id="rId6"/>
    <p:sldId id="292" r:id="rId7"/>
    <p:sldId id="295" r:id="rId8"/>
    <p:sldId id="296" r:id="rId9"/>
    <p:sldId id="294" r:id="rId10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D757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6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8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defRPr>
            </a:lvl1pPr>
          </a:lstStyle>
          <a:p>
            <a:pPr>
              <a:defRPr/>
            </a:pPr>
            <a:fld id="{1C2655B9-B5A6-46D5-9D32-EC6A1C72520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Arial" charset="0"/>
      </a:defRPr>
    </a:lvl1pPr>
    <a:lvl2pPr marL="742950" indent="-28575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Arial" charset="0"/>
      </a:defRPr>
    </a:lvl2pPr>
    <a:lvl3pPr marL="11430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Arial" charset="0"/>
      </a:defRPr>
    </a:lvl3pPr>
    <a:lvl4pPr marL="16002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Arial" charset="0"/>
      </a:defRPr>
    </a:lvl4pPr>
    <a:lvl5pPr marL="20574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1C2655B9-B5A6-46D5-9D32-EC6A1C725209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25E51-380D-4AD6-8A04-34CC62BB5481}" type="datetime1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1400E-904E-4992-8FD9-8EC76075FF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DA5CC-BA82-4FF2-ABE1-65BCCD1C99BE}" type="datetime1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F444E-2062-4E61-ACED-864E6E575D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BAA8-C829-42F7-80D0-9ECBCA7C3045}" type="datetime1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C00C-014D-415A-A289-05F05DF146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CA9B-8209-4811-9739-FC0D4EDD5248}" type="datetime1">
              <a:rPr lang="ru-RU" smtClean="0"/>
              <a:pPr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B7D1A-2993-4595-8021-8FAF9EC48B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D66D-846F-484A-B61A-68D2C6FE415D}" type="datetime1">
              <a:rPr lang="ru-RU" smtClean="0"/>
              <a:pPr/>
              <a:t>16.03.2015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7DA38-CFB7-4B74-A5B3-54F0F930C9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F29F-9D6B-4760-9967-FCBBB51EDA91}" type="datetime1">
              <a:rPr lang="ru-RU" smtClean="0"/>
              <a:pPr/>
              <a:t>16.03.2015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9B39A-490C-457D-B132-E0F475CF62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C099-C09E-4C8D-8BEB-CA698B076DDF}" type="datetime1">
              <a:rPr lang="ru-RU" smtClean="0"/>
              <a:pPr/>
              <a:t>16.03.2015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6E81-A810-4FBC-9ABB-D046EF8C2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A7089-BF1D-47AC-9EA8-BEF066CEF075}" type="datetime1">
              <a:rPr lang="ru-RU" smtClean="0"/>
              <a:pPr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D9E9-B26C-4127-B86F-217719E308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BCD3-3121-471D-AEC3-A5E68DC8D47D}" type="datetime1">
              <a:rPr lang="ru-RU" smtClean="0"/>
              <a:pPr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1DDB4-5342-44C7-B904-8A5188DB5B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FA7FE-C377-4AB0-A23D-6FB1C1543525}" type="datetime1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78F2D-90B9-491A-A6B3-5519DAFF32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BD87D-C58F-4790-99C8-17B1D11AB048}" type="datetime1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7157-A64A-41F4-8529-3B22393116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28D7C-BF3E-48E8-A556-0BF80909D494}" type="datetime1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3D0AB-3B37-4A77-B44F-A7D857F933F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D%D0%B3%D0%BB%D0%B8%D0%B9%D1%81%D0%BA%D0%B8%D0%B9_%D1%8F%D0%B7%D1%8B%D0%B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hyperlink" Target="https://ru.wikipedia.org/wiki/%D0%9F%D0%B5%D1%80%D1%81%D0%BE%D0%BD%D0%B0%D0%BB%D1%8C%D0%BD%D1%8B%D0%B9_%D0%BA%D0%BE%D0%BC%D0%BF%D1%8C%D1%8E%D1%82%D0%B5%D1%80" TargetMode="External"/><Relationship Id="rId7" Type="http://schemas.openxmlformats.org/officeDocument/2006/relationships/hyperlink" Target="https://ru.wikipedia.org/wiki/%D0%90%D0%BA%D0%BA%D1%83%D0%BC%D1%83%D0%BB%D1%8F%D1%82%D0%BE%D1%80%D0%BD%D1%8B%D0%B5_%D0%B1%D0%B0%D1%82%D0%B0%D1%80%D0%B5%D0%B8" TargetMode="External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2%D0%B0%D1%87%D0%BF%D0%B0%D0%B4" TargetMode="External"/><Relationship Id="rId5" Type="http://schemas.openxmlformats.org/officeDocument/2006/relationships/hyperlink" Target="https://ru.wikipedia.org/wiki/%D0%9A%D0%BB%D0%B0%D0%B2%D0%B8%D0%B0%D1%82%D1%83%D1%80%D0%B0" TargetMode="External"/><Relationship Id="rId4" Type="http://schemas.openxmlformats.org/officeDocument/2006/relationships/hyperlink" Target="https://ru.wikipedia.org/wiki/%D0%94%D0%B8%D1%81%D0%BF%D0%BB%D0%B5%D0%B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5%D0%BD%D1%81%D0%BE%D1%80%D0%BD%D1%8B%D0%B9_%D1%8D%D0%BA%D1%80%D0%B0%D0%BD" TargetMode="External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2"/>
          <p:cNvSpPr>
            <a:spLocks noChangeArrowheads="1"/>
          </p:cNvSpPr>
          <p:nvPr/>
        </p:nvSpPr>
        <p:spPr bwMode="auto">
          <a:xfrm>
            <a:off x="2286000" y="1589088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Департамент права, истории и социологии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12738" y="2352675"/>
            <a:ext cx="8353425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277938" y="2503488"/>
            <a:ext cx="6723062" cy="3748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r>
              <a:rPr lang="ru-RU" b="1" dirty="0">
                <a:solidFill>
                  <a:srgbClr val="003399"/>
                </a:solidFill>
                <a:latin typeface="Arial" charset="0"/>
              </a:rPr>
              <a:t>Презентация </a:t>
            </a:r>
            <a:r>
              <a:rPr lang="ru-RU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дисциплины</a:t>
            </a:r>
          </a:p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r>
              <a:rPr lang="ru-RU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/>
            </a:r>
            <a:br>
              <a:rPr lang="ru-RU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ru-RU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«Современные средства вычислительной техники»</a:t>
            </a:r>
          </a:p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ru-RU" b="1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ru-RU" b="1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ru-RU" b="1" dirty="0">
              <a:solidFill>
                <a:srgbClr val="003399"/>
              </a:solidFill>
              <a:latin typeface="Times New Roman" pitchFamily="18" charset="0"/>
            </a:endParaRPr>
          </a:p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r>
              <a:rPr lang="ru-RU" b="1" dirty="0" smtClean="0">
                <a:solidFill>
                  <a:srgbClr val="003399"/>
                </a:solidFill>
                <a:latin typeface="Times New Roman" pitchFamily="18" charset="0"/>
              </a:rPr>
              <a:t>Разработчик: </a:t>
            </a:r>
            <a:r>
              <a:rPr lang="en-US" b="1" dirty="0" smtClean="0">
                <a:solidFill>
                  <a:srgbClr val="003399"/>
                </a:solidFill>
                <a:latin typeface="Times New Roman" pitchFamily="18" charset="0"/>
              </a:rPr>
              <a:t>C</a:t>
            </a:r>
            <a:r>
              <a:rPr lang="ru-RU" b="1" dirty="0" err="1" smtClean="0">
                <a:solidFill>
                  <a:srgbClr val="003399"/>
                </a:solidFill>
                <a:latin typeface="Times New Roman" pitchFamily="18" charset="0"/>
              </a:rPr>
              <a:t>куридин</a:t>
            </a:r>
            <a:r>
              <a:rPr lang="ru-RU" b="1" dirty="0" smtClean="0">
                <a:solidFill>
                  <a:srgbClr val="003399"/>
                </a:solidFill>
                <a:latin typeface="Times New Roman" pitchFamily="18" charset="0"/>
              </a:rPr>
              <a:t> В.А.</a:t>
            </a:r>
            <a:endParaRPr lang="ru-RU" b="1" dirty="0">
              <a:solidFill>
                <a:srgbClr val="003399"/>
              </a:solidFill>
              <a:latin typeface="Times New Roman" pitchFamily="18" charset="0"/>
            </a:endParaRPr>
          </a:p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r>
              <a:rPr lang="ru-RU" b="1" dirty="0">
                <a:solidFill>
                  <a:srgbClr val="003399"/>
                </a:solidFill>
                <a:latin typeface="Times New Roman" pitchFamily="18" charset="0"/>
              </a:rPr>
              <a:t>Группа: </a:t>
            </a:r>
            <a:r>
              <a:rPr lang="ru-RU" b="1" dirty="0" smtClean="0">
                <a:solidFill>
                  <a:srgbClr val="003399"/>
                </a:solidFill>
                <a:latin typeface="Times New Roman" pitchFamily="18" charset="0"/>
              </a:rPr>
              <a:t>УА-102</a:t>
            </a:r>
            <a:endParaRPr lang="ru-RU" b="1" dirty="0">
              <a:solidFill>
                <a:srgbClr val="003399"/>
              </a:solidFill>
              <a:latin typeface="Times New Roman" pitchFamily="18" charset="0"/>
            </a:endParaRPr>
          </a:p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r>
              <a:rPr lang="ru-RU" b="1" dirty="0">
                <a:solidFill>
                  <a:srgbClr val="00339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Проверял: Ли О.С.</a:t>
            </a:r>
            <a:endParaRPr lang="ru-RU" b="1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ru-RU" b="1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  <a:endParaRPr lang="ru-RU" dirty="0">
              <a:latin typeface="Arial" charset="0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DF9F-D1F4-427B-8AF3-9C0CA22BD569}" type="datetime1">
              <a:rPr lang="ru-RU" smtClean="0"/>
              <a:pPr/>
              <a:t>16.03.2015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1"/>
          <p:cNvSpPr txBox="1">
            <a:spLocks noChangeArrowheads="1"/>
          </p:cNvSpPr>
          <p:nvPr/>
        </p:nvSpPr>
        <p:spPr bwMode="auto">
          <a:xfrm>
            <a:off x="422275" y="1041400"/>
            <a:ext cx="7173913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 dirty="0">
                <a:solidFill>
                  <a:srgbClr val="0070C0"/>
                </a:solidFill>
                <a:latin typeface="Arial" charset="0"/>
              </a:rPr>
              <a:t>Современные средства вычислительной техники</a:t>
            </a:r>
            <a:r>
              <a:rPr lang="ru-RU" dirty="0">
                <a:solidFill>
                  <a:srgbClr val="0070C0"/>
                </a:solidFill>
                <a:latin typeface="Arial" charset="0"/>
              </a:rPr>
              <a:t> позволяют, используя в необходимых сочетаниях измерительные преобразователи, интегрирующие элементы, блоки памяти, логические схемы, действующие по заданной программе, создавать устройства для измерения интегральных значений тока или напряжения, мощности, фазы и других параметров в диапазоне ИНЧ.</a:t>
            </a:r>
          </a:p>
        </p:txBody>
      </p:sp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2578100" y="3702050"/>
            <a:ext cx="5156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479425" y="3717925"/>
            <a:ext cx="74199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solidFill>
                  <a:srgbClr val="0070C0"/>
                </a:solidFill>
                <a:latin typeface="Arial" charset="0"/>
              </a:rPr>
              <a:t>Современные средства вычислительной техники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 и системы управления оборудованием позволяют решить практически любую задачу диагностирования и прогнозирования его состояния. Широкому применению автоматизированных методов контроля препятствуют неприспособленность большинства видов оборудования, не</a:t>
            </a:r>
            <a:r>
              <a:rPr lang="en-US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доработанность самих методов, отсутствие средств ( датчиков) и сети диагностических подразделений в промышленности</a:t>
            </a:r>
            <a:r>
              <a:rPr lang="en-US">
                <a:solidFill>
                  <a:srgbClr val="0070C0"/>
                </a:solidFill>
                <a:latin typeface="Arial" charset="0"/>
              </a:rPr>
              <a:t>.</a:t>
            </a:r>
            <a:endParaRPr lang="ru-RU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B1313-BA9B-4A26-8E01-FFD93BFB817B}" type="datetime1">
              <a:rPr lang="ru-RU" smtClean="0"/>
              <a:pPr/>
              <a:t>16.03.2015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1"/>
          <p:cNvSpPr txBox="1">
            <a:spLocks noChangeArrowheads="1"/>
          </p:cNvSpPr>
          <p:nvPr/>
        </p:nvSpPr>
        <p:spPr bwMode="auto">
          <a:xfrm>
            <a:off x="2487613" y="584200"/>
            <a:ext cx="4183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0070C0"/>
                </a:solidFill>
                <a:latin typeface="Arial" charset="0"/>
              </a:rPr>
              <a:t>Персональный компьютер</a:t>
            </a:r>
          </a:p>
        </p:txBody>
      </p:sp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765175" y="1379538"/>
            <a:ext cx="7869238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70C0"/>
                </a:solidFill>
                <a:latin typeface="Arial" charset="0"/>
              </a:rPr>
              <a:t>Персональный компьютер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, </a:t>
            </a:r>
            <a:r>
              <a:rPr lang="ru-RU" b="1">
                <a:solidFill>
                  <a:srgbClr val="0070C0"/>
                </a:solidFill>
                <a:latin typeface="Arial" charset="0"/>
              </a:rPr>
              <a:t>ПК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 (</a:t>
            </a:r>
            <a:r>
              <a:rPr lang="ru-RU">
                <a:solidFill>
                  <a:srgbClr val="0070C0"/>
                </a:solidFill>
                <a:latin typeface="Arial" charset="0"/>
                <a:hlinkClick r:id="rId3" tooltip="Английский язык"/>
              </a:rPr>
              <a:t>англ.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 </a:t>
            </a:r>
            <a:r>
              <a:rPr lang="ru-RU" i="1">
                <a:solidFill>
                  <a:srgbClr val="0070C0"/>
                </a:solidFill>
                <a:latin typeface="Arial" charset="0"/>
              </a:rPr>
              <a:t>personal computer, PC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), </a:t>
            </a:r>
            <a:r>
              <a:rPr lang="ru-RU" b="1">
                <a:solidFill>
                  <a:srgbClr val="0070C0"/>
                </a:solidFill>
                <a:latin typeface="Arial" charset="0"/>
              </a:rPr>
              <a:t>ПЭВМ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 (</a:t>
            </a:r>
            <a:r>
              <a:rPr lang="ru-RU" b="1">
                <a:solidFill>
                  <a:srgbClr val="0070C0"/>
                </a:solidFill>
                <a:latin typeface="Arial" charset="0"/>
              </a:rPr>
              <a:t>персональная электронно-вычислительная машина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) — настольная микро-ЭВМ, имеющая эксплуатационные характеристики бытового прибора и универсальные функциональные возможности</a:t>
            </a:r>
          </a:p>
        </p:txBody>
      </p:sp>
      <p:pic>
        <p:nvPicPr>
          <p:cNvPr id="18435" name="Picture 2" descr="C:\Users\student.INEU\Desktop\images (2)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933575" y="3265408"/>
            <a:ext cx="5695950" cy="3275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0C6E6-9605-42E6-A9CE-5EE11FEDE5BD}" type="datetime1">
              <a:rPr lang="ru-RU" smtClean="0"/>
              <a:pPr/>
              <a:t>16.03.2015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"/>
          <p:cNvSpPr txBox="1">
            <a:spLocks noChangeArrowheads="1"/>
          </p:cNvSpPr>
          <p:nvPr/>
        </p:nvSpPr>
        <p:spPr bwMode="auto">
          <a:xfrm>
            <a:off x="2578100" y="809625"/>
            <a:ext cx="4318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Arial" charset="0"/>
              </a:rPr>
              <a:t>                  </a:t>
            </a:r>
            <a:r>
              <a:rPr lang="ru-RU" sz="2400">
                <a:solidFill>
                  <a:srgbClr val="0070C0"/>
                </a:solidFill>
                <a:latin typeface="Arial" charset="0"/>
              </a:rPr>
              <a:t>ноутбук</a:t>
            </a:r>
          </a:p>
        </p:txBody>
      </p:sp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869950" y="1393825"/>
            <a:ext cx="78994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70C0"/>
                </a:solidFill>
                <a:latin typeface="Arial" charset="0"/>
              </a:rPr>
              <a:t>Ноутбук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 (</a:t>
            </a:r>
            <a:r>
              <a:rPr lang="ru-RU">
                <a:solidFill>
                  <a:srgbClr val="0070C0"/>
                </a:solidFill>
                <a:latin typeface="Arial" charset="0"/>
                <a:hlinkClick r:id="rId2" tooltip="Английский язык"/>
              </a:rPr>
              <a:t>англ.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 </a:t>
            </a:r>
            <a:r>
              <a:rPr lang="ru-RU" i="1">
                <a:solidFill>
                  <a:srgbClr val="0070C0"/>
                </a:solidFill>
                <a:latin typeface="Arial" charset="0"/>
              </a:rPr>
              <a:t>notebook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 — блокнот, портативный ПК) — переносной </a:t>
            </a:r>
            <a:r>
              <a:rPr lang="ru-RU">
                <a:solidFill>
                  <a:srgbClr val="0070C0"/>
                </a:solidFill>
                <a:latin typeface="Arial" charset="0"/>
                <a:hlinkClick r:id="rId3" tooltip="Персональный компьютер"/>
              </a:rPr>
              <a:t>персональный компьютер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, в корпусе которого объединены типичные компоненты ПК, включая</a:t>
            </a:r>
            <a:r>
              <a:rPr lang="ru-RU">
                <a:solidFill>
                  <a:srgbClr val="0070C0"/>
                </a:solidFill>
                <a:latin typeface="Arial" charset="0"/>
                <a:hlinkClick r:id="rId4" tooltip="Дисплей"/>
              </a:rPr>
              <a:t>дисплей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, </a:t>
            </a:r>
            <a:r>
              <a:rPr lang="ru-RU">
                <a:solidFill>
                  <a:srgbClr val="0070C0"/>
                </a:solidFill>
                <a:latin typeface="Arial" charset="0"/>
                <a:hlinkClick r:id="rId5" tooltip="Клавиатура"/>
              </a:rPr>
              <a:t>клавиатуру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 и устройство указания (обычно сенсорная панель, или </a:t>
            </a:r>
            <a:r>
              <a:rPr lang="ru-RU">
                <a:solidFill>
                  <a:srgbClr val="0070C0"/>
                </a:solidFill>
                <a:latin typeface="Arial" charset="0"/>
                <a:hlinkClick r:id="rId6" tooltip="Тачпад"/>
              </a:rPr>
              <a:t>тачпад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), а также </a:t>
            </a:r>
            <a:r>
              <a:rPr lang="ru-RU">
                <a:solidFill>
                  <a:srgbClr val="FF0000"/>
                </a:solidFill>
                <a:latin typeface="Arial" charset="0"/>
                <a:hlinkClick r:id="rId7" tooltip="Аккумуляторные батареи"/>
              </a:rPr>
              <a:t>аккумуляторные батареи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. Ноутбуки отличаются небольшими размерами и весом, время автономной работы ноутбуков изменяется в пределах от 2 до 15 часов.</a:t>
            </a:r>
          </a:p>
        </p:txBody>
      </p:sp>
      <p:pic>
        <p:nvPicPr>
          <p:cNvPr id="19459" name="Picture 2" descr="C:\Users\student.INEU\Desktop\скачанные файлы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1955409" y="3615397"/>
            <a:ext cx="5176911" cy="274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7CE1-A350-4ABF-A637-F2E6E27767F4}" type="datetime1">
              <a:rPr lang="ru-RU" smtClean="0"/>
              <a:pPr/>
              <a:t>16.03.2015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2143125" y="884238"/>
            <a:ext cx="5921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0070C0"/>
                </a:solidFill>
                <a:latin typeface="Arial" charset="0"/>
              </a:rPr>
              <a:t>Планшетный компьютер</a:t>
            </a:r>
          </a:p>
        </p:txBody>
      </p:sp>
      <p:sp>
        <p:nvSpPr>
          <p:cNvPr id="21506" name="TextBox 4"/>
          <p:cNvSpPr txBox="1">
            <a:spLocks noChangeArrowheads="1"/>
          </p:cNvSpPr>
          <p:nvPr/>
        </p:nvSpPr>
        <p:spPr bwMode="auto">
          <a:xfrm>
            <a:off x="1123950" y="2098675"/>
            <a:ext cx="72263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70C0"/>
                </a:solidFill>
                <a:latin typeface="Arial" charset="0"/>
              </a:rPr>
              <a:t>Планшетный компьютер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 (</a:t>
            </a:r>
            <a:r>
              <a:rPr lang="ru-RU">
                <a:solidFill>
                  <a:srgbClr val="0070C0"/>
                </a:solidFill>
                <a:latin typeface="Arial" charset="0"/>
                <a:hlinkClick r:id="rId2" tooltip="Английский язык"/>
              </a:rPr>
              <a:t>англ.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 </a:t>
            </a:r>
            <a:r>
              <a:rPr lang="ru-RU" i="1">
                <a:solidFill>
                  <a:srgbClr val="0070C0"/>
                </a:solidFill>
                <a:latin typeface="Arial" charset="0"/>
              </a:rPr>
              <a:t>tablet computer</a:t>
            </a:r>
            <a:r>
              <a:rPr lang="ru-RU">
                <a:solidFill>
                  <a:srgbClr val="0070C0"/>
                </a:solidFill>
                <a:latin typeface="Arial" charset="0"/>
              </a:rPr>
              <a:t> или же электронный планшет) — собирательное понятие, включающее различные типы мобильных устройств с </a:t>
            </a:r>
            <a:r>
              <a:rPr lang="ru-RU">
                <a:solidFill>
                  <a:srgbClr val="0070C0"/>
                </a:solidFill>
                <a:latin typeface="Arial" charset="0"/>
                <a:hlinkClick r:id="rId3" tooltip="Сенсорный экран"/>
              </a:rPr>
              <a:t>сенсорным экраном</a:t>
            </a:r>
            <a:endParaRPr lang="ru-RU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21507" name="Picture 3" descr="C:\Users\student.INEU\Desktop\Планшет_O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69100" y="3297238"/>
            <a:ext cx="1549400" cy="293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C:\Users\student.INEU\Desktop\2792f5fe96fa85219936074ea7bee9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4263" y="3387725"/>
            <a:ext cx="4716462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EC01-36E5-4BF6-AFDD-A13050F051C5}" type="datetime1">
              <a:rPr lang="ru-RU" smtClean="0"/>
              <a:pPr/>
              <a:t>16.03.2015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2"/>
          <p:cNvSpPr txBox="1">
            <a:spLocks noChangeArrowheads="1"/>
          </p:cNvSpPr>
          <p:nvPr/>
        </p:nvSpPr>
        <p:spPr bwMode="auto">
          <a:xfrm>
            <a:off x="1169988" y="1528763"/>
            <a:ext cx="735965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70C0"/>
                </a:solidFill>
                <a:latin typeface="Arial" charset="0"/>
              </a:rPr>
              <a:t>Нетбук (англ. netbook) — небольшой ноутбук, предназначенный для доступа к Интернету и работы с офисными приложениями. Нетбуки отличаются компактными размерами (диагональ экрана 7—10 дюймов или 17,8—25,4 см) , небольшим весом, низким энергопотреблением и относительно невысокой стоимостью</a:t>
            </a:r>
          </a:p>
        </p:txBody>
      </p:sp>
      <p:pic>
        <p:nvPicPr>
          <p:cNvPr id="20482" name="Picture 2" descr="C:\Users\student.INEU\Desktop\images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8150" y="3732213"/>
            <a:ext cx="2295525" cy="212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 descr="C:\Users\student.INEU\Desktop\images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0275" y="3732213"/>
            <a:ext cx="3011488" cy="214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3613150" y="584200"/>
            <a:ext cx="38512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0070C0"/>
                </a:solidFill>
                <a:latin typeface="Arial" charset="0"/>
              </a:rPr>
              <a:t>неутбук</a:t>
            </a:r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6E159-FD97-4554-A2FD-6521D4162827}" type="datetime1">
              <a:rPr lang="ru-RU" smtClean="0"/>
              <a:pPr/>
              <a:t>16.03.2015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C099-C09E-4C8D-8BEB-CA698B076DDF}" type="datetime1">
              <a:rPr lang="ru-RU" smtClean="0"/>
              <a:pPr/>
              <a:t>16.03.2015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236763" y="590843"/>
            <a:ext cx="5683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Старые вычислительные технологии</a:t>
            </a:r>
            <a:endParaRPr lang="ru-RU" dirty="0"/>
          </a:p>
        </p:txBody>
      </p:sp>
      <p:pic>
        <p:nvPicPr>
          <p:cNvPr id="1026" name="Picture 2" descr="F:\Кил - 201 нургалиев МЕйрам ид технологиялар\ста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2873" y="1399779"/>
            <a:ext cx="3137095" cy="2175393"/>
          </a:xfrm>
          <a:prstGeom prst="rect">
            <a:avLst/>
          </a:prstGeom>
          <a:noFill/>
        </p:spPr>
      </p:pic>
      <p:pic>
        <p:nvPicPr>
          <p:cNvPr id="1027" name="Picture 3" descr="F:\Кил - 201 нургалиев МЕйрам ид технологиялар\images (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0086" y="1365840"/>
            <a:ext cx="3130867" cy="2285240"/>
          </a:xfrm>
          <a:prstGeom prst="rect">
            <a:avLst/>
          </a:prstGeom>
          <a:noFill/>
        </p:spPr>
      </p:pic>
      <p:pic>
        <p:nvPicPr>
          <p:cNvPr id="1028" name="Picture 4" descr="F:\Кил - 201 нургалиев МЕйрам ид технологиялар\korve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3237" y="4038517"/>
            <a:ext cx="2669785" cy="2513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C099-C09E-4C8D-8BEB-CA698B076DDF}" type="datetime1">
              <a:rPr lang="ru-RU" smtClean="0"/>
              <a:pPr/>
              <a:t>16.03.2015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744394" y="675249"/>
            <a:ext cx="6274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Современные вычислительные технологии</a:t>
            </a:r>
            <a:endParaRPr lang="ru-RU" dirty="0"/>
          </a:p>
        </p:txBody>
      </p:sp>
      <p:pic>
        <p:nvPicPr>
          <p:cNvPr id="2050" name="Picture 2" descr="F:\Кил - 201 нургалиев МЕйрам ид технологиялар\p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" y="1406770"/>
            <a:ext cx="3335802" cy="2145982"/>
          </a:xfrm>
          <a:prstGeom prst="rect">
            <a:avLst/>
          </a:prstGeom>
          <a:noFill/>
        </p:spPr>
      </p:pic>
      <p:pic>
        <p:nvPicPr>
          <p:cNvPr id="2051" name="Picture 3" descr="F:\Кил - 201 нургалиев МЕйрам ид технологиялар\images (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8148" y="1420838"/>
            <a:ext cx="3341275" cy="2147962"/>
          </a:xfrm>
          <a:prstGeom prst="rect">
            <a:avLst/>
          </a:prstGeom>
          <a:noFill/>
        </p:spPr>
      </p:pic>
      <p:pic>
        <p:nvPicPr>
          <p:cNvPr id="2052" name="Picture 4" descr="F:\Кил - 201 нургалиев МЕйрам ид технологиялар\Block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203" y="3860539"/>
            <a:ext cx="3165427" cy="25191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8289" y="2546253"/>
            <a:ext cx="61475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/>
              <a:t>Спасибо за просмотр!</a:t>
            </a:r>
            <a:endParaRPr lang="ru-RU" sz="26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4A48B-6D45-451E-9ECD-3E69591946FD}" type="datetime1">
              <a:rPr lang="ru-RU" smtClean="0"/>
              <a:pPr/>
              <a:t>16.03.2015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3045</TotalTime>
  <Words>93</Words>
  <Application>Microsoft Office PowerPoint</Application>
  <PresentationFormat>Экран (4:3)</PresentationFormat>
  <Paragraphs>34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Orange</dc:title>
  <dc:creator>Presentation Magazine</dc:creator>
  <cp:lastModifiedBy>student</cp:lastModifiedBy>
  <cp:revision>156</cp:revision>
  <cp:lastPrinted>1601-01-01T00:00:00Z</cp:lastPrinted>
  <dcterms:created xsi:type="dcterms:W3CDTF">2005-03-15T10:04:38Z</dcterms:created>
  <dcterms:modified xsi:type="dcterms:W3CDTF">2015-03-16T11:03:01Z</dcterms:modified>
</cp:coreProperties>
</file>