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74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75" r:id="rId16"/>
    <p:sldId id="272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C00000"/>
    <a:srgbClr val="92D050"/>
    <a:srgbClr val="7030A0"/>
    <a:srgbClr val="FFFFFF"/>
    <a:srgbClr val="B7DEE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34" autoAdjust="0"/>
    <p:restoredTop sz="94660"/>
  </p:normalViewPr>
  <p:slideViewPr>
    <p:cSldViewPr>
      <p:cViewPr varScale="1">
        <p:scale>
          <a:sx n="59" d="100"/>
          <a:sy n="59" d="100"/>
        </p:scale>
        <p:origin x="-13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BCDE-46B8-4872-8A7C-F2BA2CA81C6F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06DD-F44F-41E2-B044-0D1CE6D752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BCDE-46B8-4872-8A7C-F2BA2CA81C6F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06DD-F44F-41E2-B044-0D1CE6D752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BCDE-46B8-4872-8A7C-F2BA2CA81C6F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06DD-F44F-41E2-B044-0D1CE6D752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BCDE-46B8-4872-8A7C-F2BA2CA81C6F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06DD-F44F-41E2-B044-0D1CE6D752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BCDE-46B8-4872-8A7C-F2BA2CA81C6F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06DD-F44F-41E2-B044-0D1CE6D752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BCDE-46B8-4872-8A7C-F2BA2CA81C6F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06DD-F44F-41E2-B044-0D1CE6D752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BCDE-46B8-4872-8A7C-F2BA2CA81C6F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06DD-F44F-41E2-B044-0D1CE6D752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BCDE-46B8-4872-8A7C-F2BA2CA81C6F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06DD-F44F-41E2-B044-0D1CE6D752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BCDE-46B8-4872-8A7C-F2BA2CA81C6F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06DD-F44F-41E2-B044-0D1CE6D752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BCDE-46B8-4872-8A7C-F2BA2CA81C6F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06DD-F44F-41E2-B044-0D1CE6D752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BCDE-46B8-4872-8A7C-F2BA2CA81C6F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06DD-F44F-41E2-B044-0D1CE6D752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4BCDE-46B8-4872-8A7C-F2BA2CA81C6F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106DD-F44F-41E2-B044-0D1CE6D752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590800"/>
            <a:ext cx="9144000" cy="1470025"/>
          </a:xfrm>
        </p:spPr>
        <p:txBody>
          <a:bodyPr>
            <a:noAutofit/>
          </a:bodyPr>
          <a:lstStyle/>
          <a:p>
            <a:r>
              <a:rPr lang="az-Cyrl-AZ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ИНДИЙСКИЙ НАЦИОНАЛЬНЫЙ КОСТЮМ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211763"/>
          </a:xfrm>
          <a:solidFill>
            <a:srgbClr val="7030A0">
              <a:alpha val="83922"/>
            </a:srgbClr>
          </a:solidFill>
        </p:spPr>
        <p:txBody>
          <a:bodyPr>
            <a:normAutofit fontScale="70000" lnSpcReduction="20000"/>
          </a:bodyPr>
          <a:lstStyle/>
          <a:p>
            <a:pPr indent="-6350">
              <a:buNone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 сказочных богатствах Индии было известно за много сотен лет до нашей эры. Славились ее благоприятный климат, плодородные земли, обилие рек и полезных ископаемых (особенно драгоценных камней), роскошь флоры и фауны.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Все население Индии делилось на варны. К высшим варнам принадлежали брахманы (жрецы) и кшатрии (воины); за ними следовали вайшьи (ремесленники, земледельцы, купцы). Низшей варной были шудры (слуги). Для каждой варны законом была установлена особая одежда.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древней Индии самыми популярными были хлопчатобумажные ткани, которые изготавливались как некрашеными, так и пестрыми или однотонными. Во всем мире славилась тончайшая индийская кисея с красными узорами.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Льняные ткани разрешалось носить только высшим варнам. Индийцам были знакомы и шелковые ткани, одежду из них носили знатные люди. Женщины высших варн одевались в шелковые разноцветные одежды. Знатные богатые индийцы носили также дорогие меха, украшая ими одежду, — из северных стран в Индию доставлялся соболий, бобровый, горностаевый и другие меха.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z-Cyrl-AZ" sz="53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Мужской </a:t>
            </a:r>
            <a:r>
              <a:rPr lang="az-Cyrl-AZ" sz="5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костюм</a:t>
            </a:r>
            <a:br>
              <a:rPr lang="az-Cyrl-AZ" sz="5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4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1447800"/>
          </a:xfrm>
          <a:solidFill>
            <a:srgbClr val="B7DEE8">
              <a:alpha val="81961"/>
            </a:srgbClr>
          </a:solidFill>
        </p:spPr>
        <p:txBody>
          <a:bodyPr>
            <a:noAutofit/>
          </a:bodyPr>
          <a:lstStyle/>
          <a:p>
            <a:pPr indent="-6350">
              <a:buNone/>
            </a:pPr>
            <a:r>
              <a:rPr lang="ru-RU" sz="2000" b="1" dirty="0" smtClean="0"/>
              <a:t>Мужчины </a:t>
            </a:r>
            <a:r>
              <a:rPr lang="ru-RU" sz="2000" b="1" dirty="0"/>
              <a:t>носили «дхоти» — набедренную повязку, которая подворачивалась между ногами, и рубашки — длинные или чуть ниже колен, подпоясанные, а также накидки и плащи. Накидку набрасывали ее на оба плеча или только на левое, завязывая впереди.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endParaRPr lang="en-US" sz="2000" b="1" dirty="0"/>
          </a:p>
        </p:txBody>
      </p:sp>
      <p:pic>
        <p:nvPicPr>
          <p:cNvPr id="4" name="Picture 3" descr="Dhotis_in_Delhi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2895600"/>
            <a:ext cx="4914900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ndiyskaya-muzhskaya-rubashka-photo--big-A7OKAM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2590800"/>
            <a:ext cx="3216482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-228600"/>
            <a:ext cx="6400800" cy="3581400"/>
          </a:xfrm>
          <a:solidFill>
            <a:srgbClr val="FFFFFF">
              <a:alpha val="74118"/>
            </a:srgbClr>
          </a:solidFill>
        </p:spPr>
        <p:txBody>
          <a:bodyPr>
            <a:normAutofit fontScale="62500" lnSpcReduction="20000"/>
          </a:bodyPr>
          <a:lstStyle/>
          <a:p>
            <a:pPr marL="112713" indent="0">
              <a:buNone/>
            </a:pPr>
            <a:endParaRPr lang="en-US" b="1" dirty="0" smtClean="0"/>
          </a:p>
          <a:p>
            <a:pPr marL="112713" indent="0">
              <a:buNone/>
            </a:pPr>
            <a:r>
              <a:rPr lang="ru-RU" b="1" dirty="0" smtClean="0"/>
              <a:t>Высшие варны носили священные шнуры, свитые из трех нитей, опоясывая ими через левое плечо грудь и спину. Одеяние брахмана состояло из тонкой рубашки и шкуры газели, а также пояса из сахарного тростника; принадлежностью костюма также являлась бамбуковая трость.</a:t>
            </a:r>
            <a:br>
              <a:rPr lang="ru-RU" b="1" dirty="0" smtClean="0"/>
            </a:br>
            <a:r>
              <a:rPr lang="ru-RU" b="1" dirty="0" smtClean="0"/>
              <a:t>Кшатрии должны были носить льняную рубашку, накидку из оленьей шкуры, трость из баньянового дерева и подпоясываться тетивой от лука.</a:t>
            </a:r>
            <a:br>
              <a:rPr lang="ru-RU" b="1" dirty="0" smtClean="0"/>
            </a:br>
            <a:r>
              <a:rPr lang="ru-RU" b="1" dirty="0" smtClean="0"/>
              <a:t>Вайшьям же разрешалось носить только шерстяную рубашку, поверх нее — козлиную шкуру и подвязываться пеньковым поясом. Трость, которую они носили, делалась из фигового дерева.</a:t>
            </a:r>
            <a:endParaRPr lang="en-US" b="1" dirty="0" smtClean="0"/>
          </a:p>
          <a:p>
            <a:pPr marL="112713" indent="0">
              <a:buNone/>
            </a:pPr>
            <a:endParaRPr lang="en-US" b="1" dirty="0"/>
          </a:p>
        </p:txBody>
      </p:sp>
      <p:pic>
        <p:nvPicPr>
          <p:cNvPr id="4" name="Picture 3" descr="sherwan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743200" cy="6930190"/>
          </a:xfrm>
          <a:prstGeom prst="rect">
            <a:avLst/>
          </a:prstGeom>
        </p:spPr>
      </p:pic>
      <p:pic>
        <p:nvPicPr>
          <p:cNvPr id="5" name="Picture 4" descr="foto_indii_2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5150" y="3657600"/>
            <a:ext cx="2228850" cy="3200400"/>
          </a:xfrm>
          <a:prstGeom prst="rect">
            <a:avLst/>
          </a:prstGeom>
        </p:spPr>
      </p:pic>
      <p:pic>
        <p:nvPicPr>
          <p:cNvPr id="6" name="Picture 5" descr="turba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3886200"/>
            <a:ext cx="4000500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z-Cyrl-AZ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Женский </a:t>
            </a:r>
            <a:r>
              <a:rPr lang="az-Cyrl-AZ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костюм</a:t>
            </a:r>
            <a:br>
              <a:rPr lang="az-Cyrl-AZ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0" y="1143000"/>
            <a:ext cx="3276600" cy="5715000"/>
          </a:xfrm>
          <a:solidFill>
            <a:srgbClr val="92D050">
              <a:alpha val="50196"/>
            </a:srgbClr>
          </a:solidFill>
        </p:spPr>
        <p:txBody>
          <a:bodyPr>
            <a:normAutofit fontScale="62500" lnSpcReduction="20000"/>
          </a:bodyPr>
          <a:lstStyle/>
          <a:p>
            <a:pPr indent="-6350">
              <a:buNone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Основной тип женской одежды в Индии — «сари», ткань, обертывающая все тело. На драпировку сари нужен кусок ткани более восьми метров. Этот вид одежды сохранился и по сей день. Правда, на протяжении многих сотен веков она испытывала различные влияния — вначале греческие, затем монгольские и персидские, поэтому менялись ее формы.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Элементом индийской женской одежды также является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чоли».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pic>
        <p:nvPicPr>
          <p:cNvPr id="5" name="Picture 4" descr="35232440_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3352800" cy="5425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indiyskaya-lehenga-choli-photo--big-YQ-YU2MNDK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1142999"/>
            <a:ext cx="3581400" cy="4924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6dafd436839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9704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индийский женский и мужской национальный костюм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65072" cy="6858001"/>
          </a:xfrm>
        </p:spPr>
      </p:pic>
      <p:sp>
        <p:nvSpPr>
          <p:cNvPr id="5" name="Rectangle 4"/>
          <p:cNvSpPr/>
          <p:nvPr/>
        </p:nvSpPr>
        <p:spPr>
          <a:xfrm>
            <a:off x="5257800" y="5657671"/>
            <a:ext cx="3886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На </a:t>
            </a:r>
            <a:r>
              <a:rPr lang="ru-RU" b="1" dirty="0"/>
              <a:t>женщине: сари, чоли (короткая кофточка)</a:t>
            </a:r>
          </a:p>
          <a:p>
            <a:r>
              <a:rPr lang="ru-RU" b="1" dirty="0" smtClean="0"/>
              <a:t>На </a:t>
            </a:r>
            <a:r>
              <a:rPr lang="ru-RU" b="1" dirty="0"/>
              <a:t>мужчине: дхоти и накидка с бахромой, чалма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индийская мужская и женская национальная одежд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5200" y="0"/>
            <a:ext cx="5109209" cy="6858000"/>
          </a:xfrm>
        </p:spPr>
      </p:pic>
      <p:sp>
        <p:nvSpPr>
          <p:cNvPr id="5" name="Rectangle 4"/>
          <p:cNvSpPr/>
          <p:nvPr/>
        </p:nvSpPr>
        <p:spPr>
          <a:xfrm>
            <a:off x="228600" y="5380672"/>
            <a:ext cx="3200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На </a:t>
            </a:r>
            <a:r>
              <a:rPr lang="ru-RU" b="1" dirty="0"/>
              <a:t>мужчине: вышитая рубаха, кафтан и шаровары, шелковый шарф и чалма</a:t>
            </a:r>
          </a:p>
          <a:p>
            <a:r>
              <a:rPr lang="ru-RU" b="1" dirty="0" smtClean="0"/>
              <a:t>На </a:t>
            </a:r>
            <a:r>
              <a:rPr lang="ru-RU" b="1" dirty="0"/>
              <a:t>женщине: сари, чоли, пояс, украшенный шалью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z-Cyrl-AZ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Костюм </a:t>
            </a:r>
            <a:r>
              <a:rPr lang="az-Cyrl-AZ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царя</a:t>
            </a:r>
            <a:br>
              <a:rPr lang="az-Cyrl-AZ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US" sz="49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1828799"/>
          </a:xfrm>
          <a:solidFill>
            <a:srgbClr val="00B050">
              <a:alpha val="69804"/>
            </a:srgbClr>
          </a:solidFill>
        </p:spPr>
        <p:txBody>
          <a:bodyPr>
            <a:normAutofit fontScale="70000" lnSpcReduction="20000"/>
          </a:bodyPr>
          <a:lstStyle/>
          <a:p>
            <a:pPr indent="-6350">
              <a:buNone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Индийские цари принадлежали к касте кшатриев и необычайно почитались и обожествлялись. Их костюм состоял из золотого шелкового одеяния, тюрбана с диадемой, украшенного драгоценными камнями, цветных башмаков, золотого скипетра. Особые придворные носили за царем опахало из буйволовых хвостов, желтый зонтик, лук и меч. Все эти предметы являлись знаками царского достоинства.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Picture 3" descr="BHbxZ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124200"/>
            <a:ext cx="6096000" cy="3145536"/>
          </a:xfrm>
          <a:prstGeom prst="rect">
            <a:avLst/>
          </a:prstGeom>
        </p:spPr>
      </p:pic>
      <p:pic>
        <p:nvPicPr>
          <p:cNvPr id="5" name="Picture 4" descr="Sir_M._Vishweswaria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124200"/>
            <a:ext cx="2514600" cy="32165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z-Cyrl-AZ" sz="5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Костюм </a:t>
            </a:r>
            <a:r>
              <a:rPr lang="az-Cyrl-AZ" sz="5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воинов</a:t>
            </a:r>
            <a:br>
              <a:rPr lang="az-Cyrl-AZ" sz="5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762000"/>
            <a:ext cx="3429000" cy="6324600"/>
          </a:xfrm>
          <a:solidFill>
            <a:srgbClr val="00B050">
              <a:alpha val="58039"/>
            </a:srgbClr>
          </a:solidFill>
        </p:spPr>
        <p:txBody>
          <a:bodyPr>
            <a:normAutofit fontScale="62500" lnSpcReduction="20000"/>
          </a:bodyPr>
          <a:lstStyle/>
          <a:p>
            <a:pPr indent="-6350">
              <a:buNone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Кшатрии, которые находились на службе царя, получали от него жалованье, и им принадлежала вся военная добыча, кроме золота и серебра, которые по закону являлись долей царя.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Древние индийские воины носили длинные рубашки с красной каймой, поверх которой надевали овчину. На голове у них были повязки в виде тюрбана. Сражались они без лат. Щиты у них были деревянные или кожаные с металлической обшивкой. У конных воинов были круглые щиты, у пеших — узкие, высотой в человеческий рост.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4" descr="DownHouse.info_1257327339_post-3-1257240120426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00"/>
            <a:ext cx="5695604" cy="60826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1143000"/>
          </a:xfrm>
          <a:solidFill>
            <a:srgbClr val="00B050">
              <a:alpha val="56863"/>
            </a:srgbClr>
          </a:solidFill>
        </p:spPr>
        <p:txBody>
          <a:bodyPr>
            <a:noAutofit/>
          </a:bodyPr>
          <a:lstStyle/>
          <a:p>
            <a:pPr indent="-6350" algn="ctr">
              <a:buNone/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 военачальников рубашки были темного цвета, с серебряными украшениями. Их костюм был гораздо богаче, чем одежда простых воинов.</a:t>
            </a:r>
            <a:b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Picture 6" descr="i_06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828800"/>
            <a:ext cx="3495174" cy="4800600"/>
          </a:xfrm>
          <a:prstGeom prst="rect">
            <a:avLst/>
          </a:prstGeom>
        </p:spPr>
      </p:pic>
      <p:pic>
        <p:nvPicPr>
          <p:cNvPr id="8" name="Picture 7" descr="NPiIuH8bUb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828800"/>
            <a:ext cx="3352800" cy="470568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dija19v_pakistan19v_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886200"/>
            <a:ext cx="3505200" cy="2523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az-Cyrl-AZ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Обувь</a:t>
            </a:r>
            <a:r>
              <a:rPr lang="az-Cyrl-AZ" dirty="0" smtClean="0"/>
              <a:t/>
            </a:r>
            <a:br>
              <a:rPr lang="az-Cyrl-AZ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1676399"/>
          </a:xfrm>
        </p:spPr>
        <p:txBody>
          <a:bodyPr>
            <a:normAutofit fontScale="70000" lnSpcReduction="20000"/>
          </a:bodyPr>
          <a:lstStyle/>
          <a:p>
            <a:pPr indent="-6350">
              <a:buNone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Обувались индийцы в сандалии и кожаные башмаки. Зажиточные люди носили башмаки из белой кожи на цветных каблуках. Бедняки носили обувь, сделанную из коры дерева или из камыша.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Picture 3" descr="3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057400"/>
            <a:ext cx="352425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wooden-bridal-sho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600" y="1981200"/>
            <a:ext cx="3300412" cy="2202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236505_original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2600" y="4495800"/>
            <a:ext cx="3255264" cy="192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az-Cyrl-A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Прически и головные уборы</a:t>
            </a:r>
            <a:br>
              <a:rPr lang="az-Cyrl-A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2895600"/>
          </a:xfrm>
        </p:spPr>
        <p:txBody>
          <a:bodyPr>
            <a:normAutofit fontScale="70000" lnSpcReduction="20000"/>
          </a:bodyPr>
          <a:lstStyle/>
          <a:p>
            <a:pPr indent="-6350">
              <a:buNone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Мужчины носили длинные волосы и длинные бороды, которые окрашивали в белый, синий, зеленый, пурпурный цвета. Головной убор напоминал древнеперсидскую митру, повязки были в форме тюрбана.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Замужние женщины заплетали косы, которые спускались вдоль спины. В косы они вплетали цветы, нитки жемчуга, ленты.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Девушки носили на голове обручи, украшенные колокольчиками. Волосы они зачесывали наперед и связывали узлом на лбу.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Picture 3" descr="dsc0617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276600"/>
            <a:ext cx="4876800" cy="3273552"/>
          </a:xfrm>
          <a:prstGeom prst="rect">
            <a:avLst/>
          </a:prstGeom>
        </p:spPr>
      </p:pic>
      <p:pic>
        <p:nvPicPr>
          <p:cNvPr id="5" name="Picture 4" descr="53880946c5cd9a27cc040ca8c7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124200"/>
            <a:ext cx="2852327" cy="35231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1143000"/>
          </a:xfrm>
        </p:spPr>
        <p:txBody>
          <a:bodyPr>
            <a:noAutofit/>
          </a:bodyPr>
          <a:lstStyle/>
          <a:p>
            <a:r>
              <a:rPr lang="az-Cyrl-A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Украшения</a:t>
            </a:r>
            <a:br>
              <a:rPr lang="az-Cyrl-A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800600"/>
          </a:xfrm>
        </p:spPr>
        <p:txBody>
          <a:bodyPr>
            <a:normAutofit fontScale="70000" lnSpcReduction="20000"/>
          </a:bodyPr>
          <a:lstStyle/>
          <a:p>
            <a:pPr indent="-6350">
              <a:buNone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Индийцы всегда заботились об украшении своего тела. Они совершали частые омовения, умащали тело благовониями, пользовались косметическими средствами: красили ярко-красной краской ногти, ладони, пальцы на ногах, сурьмили брови. Индийские женщины белили лицо и шею, красили щеки, золотили губы, покрывали коричневой краской зубы. Как в древности, так и в более поздние времена индийцы украшали себя множеством драгоценностей: ожерельями, браслетами для рук и ног, серьгами, кольцами. Как писал Афанасий Никитин, у индийских женщин «на шеях жемчуг, много яхонтов, да на руках обручи да перстни златы».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Украшения изготовлялись в основном из слоновой кости, из жемчуга, кораллов, драгоценных камней — бериллов, изумрудов, рубинов. Люди, принадлежавшие к высшим кастам, носили богатые ожерелья и серьги из дорогих камней, множество браслетов, украшавших руки от кисти до локтя. Украшения бедных людей делались из дерева, цветных камешков.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ar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-1"/>
            <a:ext cx="3200400" cy="4779637"/>
          </a:xfrm>
          <a:prstGeom prst="rect">
            <a:avLst/>
          </a:prstGeom>
        </p:spPr>
      </p:pic>
      <p:pic>
        <p:nvPicPr>
          <p:cNvPr id="4" name="Content Placeholder 3" descr="734-9823d2096a85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2285999" cy="3183254"/>
          </a:xfrm>
        </p:spPr>
      </p:pic>
      <p:pic>
        <p:nvPicPr>
          <p:cNvPr id="5" name="Picture 4" descr="355px-GuruGobindSinghJ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0"/>
            <a:ext cx="4038600" cy="6825803"/>
          </a:xfrm>
          <a:prstGeom prst="rect">
            <a:avLst/>
          </a:prstGeom>
        </p:spPr>
      </p:pic>
      <p:pic>
        <p:nvPicPr>
          <p:cNvPr id="6" name="Picture 5" descr="Ancient_India_ear_cuff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196274"/>
            <a:ext cx="5410200" cy="366172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0_3ad88_2b995b39_XL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914400"/>
            <a:ext cx="3248424" cy="4648200"/>
          </a:xfrm>
        </p:spPr>
      </p:pic>
      <p:pic>
        <p:nvPicPr>
          <p:cNvPr id="5" name="Picture 4" descr="58740622_ukrasheniya_0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228600"/>
            <a:ext cx="4876800" cy="3243072"/>
          </a:xfrm>
          <a:prstGeom prst="rect">
            <a:avLst/>
          </a:prstGeom>
        </p:spPr>
      </p:pic>
      <p:pic>
        <p:nvPicPr>
          <p:cNvPr id="6" name="Picture 5" descr="mendi-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00" y="3659600"/>
            <a:ext cx="4800600" cy="3198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62200"/>
            <a:ext cx="9144000" cy="1981200"/>
          </a:xfrm>
          <a:solidFill>
            <a:srgbClr val="C00000">
              <a:alpha val="50196"/>
            </a:srgbClr>
          </a:solidFill>
        </p:spPr>
        <p:txBody>
          <a:bodyPr/>
          <a:lstStyle/>
          <a:p>
            <a:pPr algn="ctr">
              <a:buNone/>
              <a:defRPr/>
            </a:pPr>
            <a:r>
              <a:rPr lang="en-US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Презентаци</a:t>
            </a:r>
            <a:r>
              <a:rPr lang="az-Cyrl-AZ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ю</a:t>
            </a:r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подготовила</a:t>
            </a:r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ученица</a:t>
            </a:r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10 “Б” </a:t>
            </a:r>
            <a:r>
              <a:rPr lang="en-US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класса</a:t>
            </a:r>
            <a:endParaRPr lang="en-US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None/>
              <a:defRPr/>
            </a:pPr>
            <a:r>
              <a:rPr lang="en-US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Лыу</a:t>
            </a:r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Куинь</a:t>
            </a:r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Жанг</a:t>
            </a:r>
            <a:endParaRPr lang="en-US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None/>
              <a:defRPr/>
            </a:pP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Спасибо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внимание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537</Words>
  <Application>Microsoft Office PowerPoint</Application>
  <PresentationFormat>On-screen Show (4:3)</PresentationFormat>
  <Paragraphs>26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ИНДИЙСКИЙ НАЦИОНАЛЬНЫЙ КОСТЮМ</vt:lpstr>
      <vt:lpstr>Slide 2</vt:lpstr>
      <vt:lpstr> Мужской костюм </vt:lpstr>
      <vt:lpstr>Slide 4</vt:lpstr>
      <vt:lpstr> Женский костюм </vt:lpstr>
      <vt:lpstr>Slide 6</vt:lpstr>
      <vt:lpstr>Slide 7</vt:lpstr>
      <vt:lpstr>Slide 8</vt:lpstr>
      <vt:lpstr> Костюм царя </vt:lpstr>
      <vt:lpstr> Костюм воинов </vt:lpstr>
      <vt:lpstr>Slide 11</vt:lpstr>
      <vt:lpstr>Обувь </vt:lpstr>
      <vt:lpstr>Прически и головные уборы </vt:lpstr>
      <vt:lpstr>Украшения </vt:lpstr>
      <vt:lpstr>Slide 15</vt:lpstr>
      <vt:lpstr>Slide 16</vt:lpstr>
      <vt:lpstr>Slide 17</vt:lpstr>
    </vt:vector>
  </TitlesOfParts>
  <Company>XP-PRO-2011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ИНДИЙСКИЙ НАЦИОНАЛЬНЫЙ КОСТЮМ</dc:title>
  <dc:creator>NP-COMPUTER</dc:creator>
  <cp:lastModifiedBy>NP-COMPUTER</cp:lastModifiedBy>
  <cp:revision>31</cp:revision>
  <dcterms:created xsi:type="dcterms:W3CDTF">2014-01-20T12:45:33Z</dcterms:created>
  <dcterms:modified xsi:type="dcterms:W3CDTF">2014-01-21T10:57:20Z</dcterms:modified>
</cp:coreProperties>
</file>