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1318676-2EE7-4685-BF25-136AB8C0C31B}" type="datetimeFigureOut">
              <a:rPr lang="ru-RU" smtClean="0"/>
              <a:t>29.09.2014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6091FA4-1ABA-4172-9841-9E8CC1D9828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занять ребенка в свободное  время?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17031"/>
            <a:ext cx="6400800" cy="1312169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tx2"/>
                </a:solidFill>
              </a:rPr>
              <a:t>Консультация для родителей</a:t>
            </a:r>
            <a:endParaRPr lang="ru-RU" sz="2800" b="1" i="1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293096"/>
            <a:ext cx="2316485" cy="22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8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64958"/>
            <a:ext cx="5118681" cy="4997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5462408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группа № 12/2 компенсирующей направленности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КВ №34</a:t>
            </a:r>
          </a:p>
          <a:p>
            <a:pPr algn="ctr"/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Афипский, Северский район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88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40466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404664"/>
            <a:ext cx="8784976" cy="622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РАЗВИВАЮЩИЕ ИГРЫ НА КУХНЕ</a:t>
            </a:r>
            <a:endParaRPr lang="ru-RU" sz="3200" b="1" i="1" dirty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268760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 время, когда Вы заняты домашними делами на кухне, пусть ребенок будет рядом.   Здесь столько интересных предметов,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которых можно играть и учиться!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619268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43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04664"/>
            <a:ext cx="8784976" cy="572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Тренируем речевое дыхание 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«Буря в стакане»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Предложите ребенку сделать вдох носом (не поднимая плеч) и выдохнуть в трубочку, конец которой находится в стакане с водой.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Развиваем восприятие 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«Узнай по вкусу»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Перед ребенком кладут несколько овощей или фруктов, затем просят его закрыть глаза. Ребенку кладут в рот кусочек фрукта, он ест, а потом берет со стола и называет то, что попробовал.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«Потрогай и узнай»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Положите четыре-пять предметов в бумажный пакет. Попросите сына или дочь осторожно ощупать и определить каждый из них. После того, как ребенок назвал предмет, он может вытащить его из пакета и убедиться в правильности ответа. Например: печенье, конфета, сухарик, кусочек хлеба.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 smtClean="0">
                <a:solidFill>
                  <a:srgbClr val="E36C0A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30500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84976" cy="608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Развиваем слуховое внимание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«Внимательные ушки»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Предложите ребенку положить на стол столько конфет, сколько раз Вы хлопните в ладоши.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Дайте малышу задание: «Если я хлопаю тихо, клади чайные ложки, если хлопаю громко - столовые». А затем наоборот: Вы кладете ложки, а ребенок хлопает.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Развиваем мышление </a:t>
            </a:r>
            <a:endParaRPr lang="ru-RU" b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«Догадайся»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Спросите ребенка, можно ли сделать пустую чашку полной. Как? А как сделать полную чашку пустой?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одной вазе пять конфет, а в другой - три. Где больше? Можно ли сделать так, чтобы в обеих вазах конфет было поровну?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«Что лишнее?»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Положите в вазу три фрукта и один овощ и предложите ребенку назвать лишний предмет и объяснить,  почему он лишний.  Например:  яблоко,  груша,  чеснок, апельсин.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Лишний чеснок, потому что это овощ, а всё остальное - фрукты.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Наборы предметов: овощи - фрукт; мясные продукты - молочный продукт; посуда - продукт питания и т. д.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380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84976" cy="5635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Развиваем мелкую моторику рук                                                                                                       </a:t>
            </a: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«Помогаю маме»                                                                                                         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Предложите малышу перебрать горох, рис, фасоль, гречку или пшено. Тем самым он окажет Вам посильную помощь и потренирует пальчики.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«Волшебные палочки»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Дайте малышу счетные палочки или спички (с отрезанными головками). Пусть он выкладывает из них геометрические фигуры, предметы, узоры и даже буквы. А вырезанные из бумаги круги, овалы и трапеции дополнят изображения.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Обогащаем словарь </a:t>
            </a:r>
            <a:endParaRPr lang="ru-RU" b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«Ищем на кухне слова»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Какие слова можно вынуть из борща? Винегрета? Кухонного шкафа? Плиты?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«Угощаю»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Давайте вспомним вкусные слова и угостим друг друга. Ребенок называет «вкусное» слово и «кладет» Вам на ладошку, затем Вы ему. Можно поиграть в «сладкие», «соленые», «горькие», «кислые» слова.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008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640960" cy="614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Развиваем грамматический строй </a:t>
            </a:r>
            <a:endParaRPr lang="ru-RU" b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«Посчитай»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Предложите ребенку посчитать до пяти различные предметы.  Дети старшего дошкольного возраста могут посчитать словосочетания (чайная ложка, зеленый огурец, мамин фартук, папина кружка, красивая скатерть, желтая салфетка и т. д.). Например: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одна вкусная груша, две вкусные груши, три вкусные груши, четыре вкусные груши, пять вкусных груш.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«Предлоги»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Спросите, где стоит чашка?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(на блюдце).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Откуда взяли чашку?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(с блюдца)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Где лежит яблоко?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(в сумке).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Откуда его достали?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(из сумки).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Таким образом, учите детей предлогам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на- с (со), в - из, под - из-под, за - из-за.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«Какой предмет?»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Это упражнение научит ребенка образовывать относительные прилагательные. Салфетка   из    бумаги.    Какая    салфетка?   -  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бумажная,   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стол    из   дерева   -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...(деревянный),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стакан из стекла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-...(стеклянный),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ложка из металла, чашка из фарфора, миска из железа, салатник из пластмассы, кувшин из глины, ваза из хрусталя и т. д.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355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404664"/>
            <a:ext cx="8712968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32423"/>
                </a:solidFill>
                <a:effectLst/>
                <a:latin typeface="Times New Roman"/>
                <a:ea typeface="Times New Roman"/>
                <a:cs typeface="Times New Roman"/>
              </a:rPr>
              <a:t>«Приготовим сок и варенье»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Спрашиваете у ребенка, какой будет сок?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    яблок  сок   яблочный,    из    груш...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(грушевый),   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    слив...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(сливовый),   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вишни</a:t>
            </a:r>
            <a:r>
              <a:rPr lang="ru-RU" i="1" cap="small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...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(вишневый),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 моркови, апельсинов, винограда, лимонов и т. д.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Какое варенье получится из малины, клубники, черники, вишни, персиков, абрикосов?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теперь наоборот: морковный сок из чего? Ягодное варенье из чего? И т. д.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050" name="Рисунок 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58" y="2408288"/>
            <a:ext cx="3233142" cy="437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51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784976" cy="394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3200" kern="1800" dirty="0" smtClean="0">
                <a:solidFill>
                  <a:srgbClr val="C00000"/>
                </a:solidFill>
                <a:effectLst/>
                <a:latin typeface="Arial"/>
                <a:ea typeface="Times New Roman"/>
                <a:cs typeface="Times New Roman"/>
              </a:rPr>
              <a:t>Дидактическая игра. Тема: «Огород».</a:t>
            </a:r>
            <a:endParaRPr lang="ru-RU" sz="2000" dirty="0" smtClean="0">
              <a:solidFill>
                <a:srgbClr val="C0000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Дидактическая игра «Овощное кафе».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Цель. Учить детей образовывать имена прилагательные от имен существительных. Развивать игровые действия детей на основе диалогов. 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Материал. Колпак повара,    предметные картинки с изображением овощей.                                 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                                   Ход игры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Ребенок «повар», который готовит овощные блюда. 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Например: 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-Приготовьте, пожалуйста, мне морковный сок. 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Times New Roman"/>
              </a:rPr>
              <a:t>-Приготовьте, пожалуйста, мне капустный салат. 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 descr="Дидактические игры по лексическим темам.  Тема: «Огород»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08920"/>
            <a:ext cx="2592288" cy="3822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3697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maaam.ru/upload/blogs/6442f1c84b5028800bab1c9d23d2d7db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10" y="1124744"/>
            <a:ext cx="3862033" cy="4824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maaam.ru/upload/blogs/756de30eaee077f24ffd85fa5870ee52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4744"/>
            <a:ext cx="3456384" cy="4994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110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48680"/>
            <a:ext cx="424847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41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496944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 Дидактическая игра «Закончи предложение».</a:t>
            </a:r>
            <a:endParaRPr lang="ru-RU" sz="24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Цель. Закрепить у детей знания овощей. Расширять и активизировать словарный запас. Материал. Мяч. </a:t>
            </a: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Огурец овальный, а тыква…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Лук горький, а морковь…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Огурец зеленый, а свекла…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Редиска мелкая, а редька…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Кабачок большой, а тыква…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Помидор кислый, а чеснок…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Морковь в земле, а помидор… </a:t>
            </a:r>
            <a:endParaRPr lang="ru-RU" b="1" i="1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i="1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Помидор круглый, а морковь… </a:t>
            </a:r>
            <a:endParaRPr lang="ru-RU" b="1" i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4" y="643156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Воспитатель : Азарова Т.А.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604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</TotalTime>
  <Words>535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Чем занять ребенка в свободное  время?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6</cp:revision>
  <dcterms:created xsi:type="dcterms:W3CDTF">2014-09-29T15:07:10Z</dcterms:created>
  <dcterms:modified xsi:type="dcterms:W3CDTF">2014-09-29T16:01:38Z</dcterms:modified>
</cp:coreProperties>
</file>