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6"/>
  </p:notesMasterIdLst>
  <p:sldIdLst>
    <p:sldId id="256" r:id="rId2"/>
    <p:sldId id="290" r:id="rId3"/>
    <p:sldId id="287" r:id="rId4"/>
    <p:sldId id="298" r:id="rId5"/>
    <p:sldId id="299" r:id="rId6"/>
    <p:sldId id="289" r:id="rId7"/>
    <p:sldId id="292" r:id="rId8"/>
    <p:sldId id="294" r:id="rId9"/>
    <p:sldId id="295" r:id="rId10"/>
    <p:sldId id="297" r:id="rId11"/>
    <p:sldId id="284" r:id="rId12"/>
    <p:sldId id="300" r:id="rId13"/>
    <p:sldId id="302" r:id="rId14"/>
    <p:sldId id="311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01" r:id="rId23"/>
    <p:sldId id="291" r:id="rId24"/>
    <p:sldId id="31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3300"/>
    <a:srgbClr val="0033CC"/>
    <a:srgbClr val="33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707" autoAdjust="0"/>
  </p:normalViewPr>
  <p:slideViewPr>
    <p:cSldViewPr>
      <p:cViewPr>
        <p:scale>
          <a:sx n="90" d="100"/>
          <a:sy n="90" d="100"/>
        </p:scale>
        <p:origin x="-1404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76431-4179-4FFD-BFA5-C796EF5C8354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7F4B3-4829-41D9-A1B9-6F5E626102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>
    <p:zoom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vk.com/luch_voluntee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44824"/>
            <a:ext cx="8134672" cy="3314799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Волонтёрский </a:t>
            </a:r>
            <a:b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отряд </a:t>
            </a:r>
            <a:b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«ЛУЧ»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danilovcy.ru/wp-content/uploads/2014/09/17681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286"/>
            <a:ext cx="9144000" cy="687528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42910" y="1857364"/>
            <a:ext cx="785818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Волонтёрский</a:t>
            </a:r>
          </a:p>
          <a:p>
            <a:pPr algn="ctr"/>
            <a:r>
              <a:rPr lang="ru-RU" sz="5400" b="1" cap="all" dirty="0" smtClean="0">
                <a:ln w="0"/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Отряд</a:t>
            </a:r>
          </a:p>
          <a:p>
            <a:pPr algn="ctr"/>
            <a:r>
              <a:rPr lang="ru-RU" sz="6600" b="1" cap="all" spc="0" dirty="0" smtClean="0">
                <a:ln w="0"/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«ЛУЧ»</a:t>
            </a:r>
          </a:p>
          <a:p>
            <a:pPr algn="ctr"/>
            <a:endParaRPr lang="ru-RU" sz="5400" b="1" cap="all" spc="0" dirty="0" smtClean="0">
              <a:ln w="0"/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Comic Sans MS" pitchFamily="66" charset="0"/>
            </a:endParaRPr>
          </a:p>
          <a:p>
            <a:pPr algn="r"/>
            <a:r>
              <a:rPr lang="ru-RU" sz="2400" b="1" cap="all" dirty="0" smtClean="0">
                <a:ln w="0"/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ransition spd="slow" advClick="0" advTm="2000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-1429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Волонтёрский отряд «Луч»</a:t>
            </a:r>
            <a:endParaRPr lang="ru-RU" sz="36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1214422"/>
            <a:ext cx="7715304" cy="521497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В современном мире под влиянием различных факторов мы забываем о том, что такое добро. Добро по отношению к судьбам, казалось бы, совершенно посторонних людей или животных, которые не занимают в нашей жизни какое-либо важное место. У подрастающего поколения формируются, зачастую, ложные ценности. Без поддержки взрослых, учителей-наставников и нас, волонтёров,  истинные, вечные идеалы гуманизма могут обесцениться. Волонтёрская деятельность призвана дать возможность увидеть и другую, не потребительскую сторону жизни.   </a:t>
            </a:r>
          </a:p>
          <a:p>
            <a:pPr algn="ctr">
              <a:buNone/>
            </a:pPr>
            <a:endParaRPr lang="ru-RU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 advClick="0" advTm="1200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Волонтёрский отряд «Луч»</a:t>
            </a:r>
            <a:endParaRPr lang="ru-RU" sz="36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071546"/>
            <a:ext cx="7929618" cy="52864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33CC"/>
                </a:solidFill>
                <a:latin typeface="Comic Sans MS" pitchFamily="66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Миссия  волонтерского отряда «Луч» – внести вклад в физическое и нравственное оздоровление общества, сделать жизнь окружающих светлее и ярче, ведь название отряда являет собой аббревиатуру: «Приветствуем любознательность, развиваем уверенность, воспитываем человеколюбие». Отряд был создан в 2013 году на базе 5А класса (ныне 7А класса), 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но практически 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сразу в него стали вступать 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и 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ученики из 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других классов. Существует тенденция: ребята, не входившие ранее в отряд, подпитываемые примером деятельности волонтёров, сами стремятся очутиться среди них. </a:t>
            </a:r>
          </a:p>
        </p:txBody>
      </p:sp>
    </p:spTree>
  </p:cSld>
  <p:clrMapOvr>
    <a:masterClrMapping/>
  </p:clrMapOvr>
  <p:transition spd="slow" advClick="0" advTm="12000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C:\Documents and Settings\user\Рабочий стол\КОНКУРС\Логотип организации-участника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85794"/>
            <a:ext cx="5715040" cy="571504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-357214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Логотип и девиз отряда</a:t>
            </a:r>
            <a:endParaRPr lang="ru-RU" sz="32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 advTm="4000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Виды деятельности отряда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142984"/>
            <a:ext cx="8001056" cy="521497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Просветительская деятельность: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-игры, беседы по пропаганде ЗОЖ;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-выпуск тематических газет, плакатов;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-проведение внеклассных мероприятий, классных часов и уроков здоровья, уроков Мужества;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-участие в мероприятиях на городском уровне.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Спортивная деятельность: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-организация и участие в спортивных мероприятиях с целью пропаганды ЗОЖ.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Социальная деятельность: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-организация и проведение тематических бесед;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-организация и проведение презентаций и других рекламных акций волонтерской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ransition spd="slow" advClick="0" advTm="9000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7467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Руководитель отряда </a:t>
            </a:r>
            <a:b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Кармалита Антонина Владимировна</a:t>
            </a:r>
            <a:endParaRPr lang="ru-RU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C:\Documents and Settings\user\Рабочий стол\Гимназия № 116\Классное руководство\6А\DSC_840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1142984"/>
            <a:ext cx="3668804" cy="551368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1429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Принципы нашей деятельности: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36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500042"/>
            <a:ext cx="5429256" cy="421484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На собственном примере призываем быть добрее! </a:t>
            </a:r>
            <a:r>
              <a:rPr lang="ru-RU" sz="2600" dirty="0" smtClean="0">
                <a:solidFill>
                  <a:srgbClr val="000099"/>
                </a:solidFill>
                <a:latin typeface="Comic Sans MS" pitchFamily="66" charset="0"/>
              </a:rPr>
              <a:t>А</a:t>
            </a:r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кция «</a:t>
            </a:r>
            <a:r>
              <a:rPr lang="ru-RU" dirty="0" err="1" smtClean="0">
                <a:solidFill>
                  <a:srgbClr val="000099"/>
                </a:solidFill>
                <a:latin typeface="Comic Sans MS" pitchFamily="66" charset="0"/>
              </a:rPr>
              <a:t>Внуковы</a:t>
            </a:r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 подарки» - сувениры ветеранам в стиле «макраме»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   </a:t>
            </a:r>
            <a:r>
              <a:rPr lang="ru-RU" sz="2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Мы осуществляем мечты! </a:t>
            </a:r>
          </a:p>
          <a:p>
            <a:pPr>
              <a:spcBef>
                <a:spcPts val="0"/>
              </a:spcBef>
              <a:buNone/>
            </a:pPr>
            <a:r>
              <a:rPr lang="ru-RU" sz="2600" dirty="0" smtClean="0">
                <a:solidFill>
                  <a:srgbClr val="000099"/>
                </a:solidFill>
                <a:latin typeface="Comic Sans MS" pitchFamily="66" charset="0"/>
              </a:rPr>
              <a:t>    Н</a:t>
            </a:r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есколько раз проводили акцию «</a:t>
            </a:r>
            <a:r>
              <a:rPr lang="ru-RU" dirty="0" err="1" smtClean="0">
                <a:solidFill>
                  <a:srgbClr val="000099"/>
                </a:solidFill>
                <a:latin typeface="Comic Sans MS" pitchFamily="66" charset="0"/>
              </a:rPr>
              <a:t>Котопёс</a:t>
            </a:r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» по сбору кормов и выгулу собак на Пункте кратковременного содержания животных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   </a:t>
            </a:r>
            <a:r>
              <a:rPr lang="ru-RU" sz="2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Мы учим не забывать свою историю! </a:t>
            </a:r>
            <a:r>
              <a:rPr lang="ru-RU" sz="2600" dirty="0" smtClean="0">
                <a:solidFill>
                  <a:srgbClr val="000099"/>
                </a:solidFill>
                <a:latin typeface="Comic Sans MS" pitchFamily="66" charset="0"/>
              </a:rPr>
              <a:t>П</a:t>
            </a:r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одготовка и проведение Урока Мужества для параллели 6-х классов к 35-летию ввода советских войск в Афганистан с приглашением ветерана Афганской войны</a:t>
            </a:r>
          </a:p>
          <a:p>
            <a:endParaRPr lang="ru-RU" dirty="0"/>
          </a:p>
        </p:txBody>
      </p:sp>
      <p:pic>
        <p:nvPicPr>
          <p:cNvPr id="4" name="Picture 2" descr="C:\Documents and Settings\user\Рабочий стол\qYaw2mhzD8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47209">
            <a:off x="5444279" y="475048"/>
            <a:ext cx="3300132" cy="2475098"/>
          </a:xfrm>
          <a:prstGeom prst="rect">
            <a:avLst/>
          </a:prstGeom>
          <a:noFill/>
        </p:spPr>
      </p:pic>
      <p:pic>
        <p:nvPicPr>
          <p:cNvPr id="1026" name="Picture 2" descr="C:\Documents and Settings\user\Рабочий стол\Гимназия № 116\Классное руководство\Волонтёры!\Познакомимся\M5FC_kktqs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7" y="4357694"/>
            <a:ext cx="3333741" cy="2500307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Гимназия № 116\Классное руководство\Волонтёры!\КОНКУРС\Фотографии проекта\Рисунок4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39797">
            <a:off x="5554494" y="2881148"/>
            <a:ext cx="2857520" cy="369345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9000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Принципы нашей деятельности: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642894"/>
            <a:ext cx="6786578" cy="621510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ru-RU" sz="23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Стараемся сделать </a:t>
            </a:r>
          </a:p>
          <a:p>
            <a:pPr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жизнь окружающих </a:t>
            </a:r>
          </a:p>
          <a:p>
            <a:pPr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ярче</a:t>
            </a:r>
            <a:r>
              <a:rPr lang="ru-RU" sz="23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! </a:t>
            </a: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Мы </a:t>
            </a: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подготовили 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новогодние подарки 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алтайским школьникам 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из малообеспеченных 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семей, а также подписали открытки с </a:t>
            </a:r>
            <a:endParaRPr lang="ru-RU" sz="2200" dirty="0" smtClean="0">
              <a:solidFill>
                <a:srgbClr val="000099"/>
              </a:solidFill>
              <a:latin typeface="Comic Sans MS" pitchFamily="66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тёплыми </a:t>
            </a: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пожеланиями и отправили </a:t>
            </a:r>
            <a:endParaRPr lang="ru-RU" sz="2200" dirty="0" smtClean="0">
              <a:solidFill>
                <a:srgbClr val="000099"/>
              </a:solidFill>
              <a:latin typeface="Comic Sans MS" pitchFamily="66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подарки </a:t>
            </a: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по почте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  </a:t>
            </a:r>
            <a:endParaRPr lang="ru-RU" dirty="0" smtClean="0">
              <a:solidFill>
                <a:srgbClr val="000099"/>
              </a:solidFill>
              <a:latin typeface="Comic Sans MS" pitchFamily="66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Мы </a:t>
            </a:r>
            <a:r>
              <a:rPr lang="ru-RU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поддерживаем связь поколений! 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ru-RU" sz="2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В </a:t>
            </a: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преддверии 70-летия Победы </a:t>
            </a: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разносили подарки </a:t>
            </a: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и приглашения ветеранам </a:t>
            </a:r>
            <a:r>
              <a:rPr lang="ru-RU" sz="2200" dirty="0" err="1" smtClean="0">
                <a:solidFill>
                  <a:srgbClr val="000099"/>
                </a:solidFill>
                <a:latin typeface="Comic Sans MS" pitchFamily="66" charset="0"/>
              </a:rPr>
              <a:t>Верх-Исетского</a:t>
            </a: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 района на торжественное 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    мероприятие в гимназии для вручения 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000099"/>
                </a:solidFill>
                <a:latin typeface="Comic Sans MS" pitchFamily="66" charset="0"/>
              </a:rPr>
              <a:t>    памятных медалей</a:t>
            </a:r>
          </a:p>
          <a:p>
            <a:endParaRPr lang="ru-RU" dirty="0"/>
          </a:p>
        </p:txBody>
      </p:sp>
      <p:pic>
        <p:nvPicPr>
          <p:cNvPr id="5" name="Picture 3" descr="C:\Documents and Settings\user\Рабочий стол\Волонтёры\OMv0VtdWFk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69196">
            <a:off x="6152168" y="753842"/>
            <a:ext cx="2916196" cy="2048028"/>
          </a:xfrm>
          <a:prstGeom prst="rect">
            <a:avLst/>
          </a:prstGeom>
          <a:noFill/>
        </p:spPr>
      </p:pic>
      <p:pic>
        <p:nvPicPr>
          <p:cNvPr id="4" name="Picture 5" descr="C:\Documents and Settings\user\Рабочий стол\Волонтёры\iMGGd20fP5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285793">
            <a:off x="3227988" y="770129"/>
            <a:ext cx="3147921" cy="2022504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Гимназия № 116\Классное руководство\Волонтёры!\КОНКУРС\Фотографии проекта\Рисунок5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3071810"/>
            <a:ext cx="2513013" cy="357209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9000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-142900"/>
            <a:ext cx="7467600" cy="114300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Принципы нашей деятельности:</a:t>
            </a:r>
            <a:br>
              <a:rPr 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857232"/>
            <a:ext cx="4357718" cy="542928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Мы – выразители </a:t>
            </a:r>
            <a:r>
              <a:rPr lang="ru-RU" sz="28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мнения сверстников! </a:t>
            </a:r>
            <a:r>
              <a:rPr lang="ru-RU" sz="2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</a:t>
            </a:r>
            <a:r>
              <a:rPr lang="ru-RU" sz="2600" dirty="0" smtClean="0">
                <a:solidFill>
                  <a:srgbClr val="000099"/>
                </a:solidFill>
                <a:latin typeface="Comic Sans MS" pitchFamily="66" charset="0"/>
              </a:rPr>
              <a:t>частвовали </a:t>
            </a:r>
            <a:r>
              <a:rPr lang="ru-RU" sz="2600" dirty="0" smtClean="0">
                <a:solidFill>
                  <a:srgbClr val="000099"/>
                </a:solidFill>
                <a:latin typeface="Comic Sans MS" pitchFamily="66" charset="0"/>
              </a:rPr>
              <a:t>в акции «</a:t>
            </a:r>
            <a:r>
              <a:rPr lang="ru-RU" sz="2600" dirty="0" err="1" smtClean="0">
                <a:solidFill>
                  <a:srgbClr val="000099"/>
                </a:solidFill>
                <a:latin typeface="Comic Sans MS" pitchFamily="66" charset="0"/>
              </a:rPr>
              <a:t>Селфи</a:t>
            </a:r>
            <a:r>
              <a:rPr lang="ru-RU" sz="2600" dirty="0" smtClean="0">
                <a:solidFill>
                  <a:srgbClr val="000099"/>
                </a:solidFill>
                <a:latin typeface="Comic Sans MS" pitchFamily="66" charset="0"/>
              </a:rPr>
              <a:t> безопасности» в рамках Третьей Глобальной недели безопасности ДД ООН</a:t>
            </a:r>
          </a:p>
          <a:p>
            <a:pPr>
              <a:buNone/>
            </a:pPr>
            <a:r>
              <a:rPr lang="ru-RU" sz="2600" dirty="0" smtClean="0">
                <a:solidFill>
                  <a:srgbClr val="000099"/>
                </a:solidFill>
                <a:latin typeface="Comic Sans MS" pitchFamily="66" charset="0"/>
              </a:rPr>
              <a:t>   А также мы делились опытом среди отрядов </a:t>
            </a:r>
            <a:r>
              <a:rPr lang="ru-RU" sz="2600" dirty="0" err="1" smtClean="0">
                <a:solidFill>
                  <a:srgbClr val="000099"/>
                </a:solidFill>
                <a:latin typeface="Comic Sans MS" pitchFamily="66" charset="0"/>
              </a:rPr>
              <a:t>Верх-Исетского</a:t>
            </a:r>
            <a:r>
              <a:rPr lang="ru-RU" sz="2600" dirty="0" smtClean="0">
                <a:solidFill>
                  <a:srgbClr val="000099"/>
                </a:solidFill>
                <a:latin typeface="Comic Sans MS" pitchFamily="66" charset="0"/>
              </a:rPr>
              <a:t> района, а через год участвовали в </a:t>
            </a:r>
            <a:r>
              <a:rPr lang="en-US" sz="2600" dirty="0" smtClean="0">
                <a:solidFill>
                  <a:srgbClr val="000099"/>
                </a:solidFill>
                <a:latin typeface="Comic Sans MS" pitchFamily="66" charset="0"/>
              </a:rPr>
              <a:t>IX </a:t>
            </a:r>
            <a:r>
              <a:rPr lang="ru-RU" sz="2600" dirty="0" smtClean="0">
                <a:solidFill>
                  <a:srgbClr val="000099"/>
                </a:solidFill>
                <a:latin typeface="Comic Sans MS" pitchFamily="66" charset="0"/>
              </a:rPr>
              <a:t>Слёте волонтёрских отрядов Екатеринбурга в Администрации города</a:t>
            </a:r>
          </a:p>
          <a:p>
            <a:endParaRPr lang="ru-RU" dirty="0"/>
          </a:p>
        </p:txBody>
      </p:sp>
      <p:pic>
        <p:nvPicPr>
          <p:cNvPr id="4" name="Picture 2" descr="C:\Documents and Settings\user\Рабочий стол\Волонтёры\_h5MakwRuL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500042"/>
            <a:ext cx="3929090" cy="2857520"/>
          </a:xfrm>
          <a:prstGeom prst="rect">
            <a:avLst/>
          </a:prstGeom>
          <a:noFill/>
        </p:spPr>
      </p:pic>
      <p:pic>
        <p:nvPicPr>
          <p:cNvPr id="1026" name="Picture 2" descr="C:\Documents and Settings\user\Рабочий стол\Гимназия № 116\Классное руководство\Волонтёры!\PB0701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4240337"/>
            <a:ext cx="3714776" cy="2617663"/>
          </a:xfrm>
          <a:prstGeom prst="rect">
            <a:avLst/>
          </a:prstGeom>
          <a:noFill/>
        </p:spPr>
      </p:pic>
      <p:pic>
        <p:nvPicPr>
          <p:cNvPr id="6" name="Picture 6" descr="C:\Documents and Settings\user\Рабочий стол\Волонтёры\E7SM29NaJqU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2643182"/>
            <a:ext cx="1857388" cy="247651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9000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user\Рабочий стол\Гимназия № 116\Классное руководство\Волонтёры!\Волонтёры. Кто, если не мы\U_Ozh3D_dO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039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Выступление в Администрации Екатеринбурга</a:t>
            </a:r>
            <a:endParaRPr lang="ru-RU" sz="32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6858048" cy="71435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Принципы нашей деятельности: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714356"/>
            <a:ext cx="7467600" cy="4873752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Пропаганда здорового образа жизни! </a:t>
            </a:r>
            <a:endParaRPr lang="ru-RU" sz="25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r>
              <a:rPr lang="ru-RU" sz="25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Мы привлекаем школьников к мероприятиям, проходящим в нашем городе, таким как, Кросс Наций и Майская прогулка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4" name="Picture 2" descr="C:\Documents and Settings\user\Рабочий стол\Волонтёры\WrWXAwKTG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20081">
            <a:off x="4280777" y="2771709"/>
            <a:ext cx="4667283" cy="3500462"/>
          </a:xfrm>
          <a:prstGeom prst="rect">
            <a:avLst/>
          </a:prstGeom>
          <a:noFill/>
        </p:spPr>
      </p:pic>
      <p:pic>
        <p:nvPicPr>
          <p:cNvPr id="3075" name="Picture 3" descr="C:\Documents and Settings\user\Рабочий стол\Волонтёры\Eq0OSaEHqR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99734">
            <a:off x="191827" y="2752324"/>
            <a:ext cx="4552422" cy="35719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-428652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Давайте познакомимся!</a:t>
            </a:r>
            <a:endParaRPr lang="ru-RU" sz="40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285860"/>
            <a:ext cx="7639080" cy="518809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6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Кирилл Корнилов </a:t>
            </a: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–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командир отряда.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Целеустремлённый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активный,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«генератор идей» </a:t>
            </a:r>
            <a:endParaRPr lang="ru-RU" sz="3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050" name="Picture 2" descr="C:\Documents and Settings\user\Рабочий стол\Познакомимся\DSC_82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785794"/>
            <a:ext cx="3786214" cy="569024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285860"/>
            <a:ext cx="4400552" cy="536894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Аня Ромашова </a:t>
            </a: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- </a:t>
            </a: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«душа отряда». Внимательна к </a:t>
            </a:r>
            <a:b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окружающим,</a:t>
            </a:r>
            <a:b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всегда поддержит и советом, и делом.</a:t>
            </a: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C:\Documents and Settings\user\Рабочий стол\Познакомимся\DSC_823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428604"/>
            <a:ext cx="4027745" cy="605495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428604"/>
            <a:ext cx="7467600" cy="48737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Святослав Мурзин</a:t>
            </a:r>
          </a:p>
          <a:p>
            <a:pPr>
              <a:buNone/>
            </a:pPr>
            <a:endParaRPr lang="ru-RU" sz="32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Добрый,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открытый и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жизнерадостный.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Заряжает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отряд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позитивом!</a:t>
            </a:r>
          </a:p>
        </p:txBody>
      </p:sp>
      <p:pic>
        <p:nvPicPr>
          <p:cNvPr id="3074" name="Picture 2" descr="C:\Documents and Settings\user\Рабочий стол\Познакомимся\DSC_82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357298"/>
            <a:ext cx="5074289" cy="421484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57158" y="1071546"/>
            <a:ext cx="746760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Оля Логинова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Предусмотрительна,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практична,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трудолюбива и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последовательна во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всем. На неё всегда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можно положиться!</a:t>
            </a:r>
            <a:endParaRPr lang="ru-RU" sz="3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7" name="Picture 3" descr="C:\Documents and Settings\user\Рабочий стол\Познакомимся\DSC_82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000108"/>
            <a:ext cx="4143404" cy="400990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85720" y="714356"/>
            <a:ext cx="7467600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Тима Губин</a:t>
            </a:r>
          </a:p>
          <a:p>
            <a:pPr>
              <a:buNone/>
            </a:pPr>
            <a:r>
              <a:rPr lang="ru-RU" sz="31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Наш </a:t>
            </a:r>
          </a:p>
          <a:p>
            <a:pPr>
              <a:buNone/>
            </a:pPr>
            <a:r>
              <a:rPr lang="ru-RU" sz="31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«интеллектуальный </a:t>
            </a:r>
          </a:p>
          <a:p>
            <a:pPr>
              <a:buNone/>
            </a:pPr>
            <a:r>
              <a:rPr lang="ru-RU" sz="31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потенциал», </a:t>
            </a:r>
          </a:p>
          <a:p>
            <a:pPr>
              <a:buNone/>
            </a:pPr>
            <a:r>
              <a:rPr lang="ru-RU" sz="31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ответственен</a:t>
            </a:r>
          </a:p>
          <a:p>
            <a:pPr>
              <a:buNone/>
            </a:pPr>
            <a:r>
              <a:rPr lang="ru-RU" sz="31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добросовестен</a:t>
            </a:r>
          </a:p>
        </p:txBody>
      </p:sp>
      <p:pic>
        <p:nvPicPr>
          <p:cNvPr id="9218" name="Picture 2" descr="C:\Documents and Settings\user\Рабочий стол\Познакомимся\DSC_82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928670"/>
            <a:ext cx="3956352" cy="464347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14282" y="571480"/>
            <a:ext cx="7467600" cy="550072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   Таня Вераксо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Удивительно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деятельный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человек, остаётся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только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догадываться, как она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везде успевает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участвовать,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да ещё и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учиться хорошо?</a:t>
            </a:r>
            <a:endParaRPr lang="ru-RU" sz="3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170" name="Picture 2" descr="C:\Documents and Settings\user\Рабочий стол\Познакомимся\DSC_83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714356"/>
            <a:ext cx="3660626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14282" y="1214422"/>
            <a:ext cx="7467600" cy="48737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Ваня Бочкарёв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Создаёт комфортную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атмосферу в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коллективе,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словоохотлив,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обладает даром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убеждения.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Наш специалист по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компьютерным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технологиям</a:t>
            </a:r>
          </a:p>
        </p:txBody>
      </p:sp>
      <p:pic>
        <p:nvPicPr>
          <p:cNvPr id="5122" name="Picture 2" descr="C:\Documents and Settings\user\Рабочий стол\Познакомимся\DSC_82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2717" y="587246"/>
            <a:ext cx="3929089" cy="590432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500034" y="1357298"/>
            <a:ext cx="746760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Диана Санникова </a:t>
            </a:r>
          </a:p>
          <a:p>
            <a:pPr>
              <a:buNone/>
            </a:pPr>
            <a:r>
              <a:rPr lang="ru-RU" sz="32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Гиперактивна</a:t>
            </a: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и </a:t>
            </a:r>
          </a:p>
          <a:p>
            <a:pPr>
              <a:buNone/>
            </a:pPr>
            <a:r>
              <a:rPr lang="ru-RU" sz="32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мегапозитивна</a:t>
            </a: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! </a:t>
            </a: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 </a:t>
            </a:r>
            <a:endParaRPr lang="ru-RU" sz="32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Никогда не даст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отряду «плыть по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течению»</a:t>
            </a:r>
            <a:endParaRPr lang="ru-RU" sz="3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146" name="Picture 2" descr="C:\Documents and Settings\user\Рабочий стол\Познакомимся\DSC_83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714356"/>
            <a:ext cx="3643338" cy="547492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85720" y="857232"/>
            <a:ext cx="746760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 Миша Чопко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Старается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участвовать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практически во всех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мероприятиях,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проводимых в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отряде, отзывчивый и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добролюбивый!</a:t>
            </a:r>
            <a:endParaRPr lang="ru-RU" sz="3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194" name="Picture 2" descr="C:\Documents and Settings\user\Рабочий стол\Познакомимся\DSC_8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571480"/>
            <a:ext cx="3732203" cy="560790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500034" y="1500174"/>
            <a:ext cx="746760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Ярик Иванов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Смел и решителен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поступках.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Увлекшись делом или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загоревшись идеей,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</a:t>
            </a: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сегда доводит </a:t>
            </a:r>
            <a:endParaRPr lang="ru-RU" sz="32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начатое до конца</a:t>
            </a:r>
            <a:r>
              <a:rPr lang="ru-RU" sz="3200" dirty="0" smtClean="0"/>
              <a:t> </a:t>
            </a:r>
            <a:endParaRPr lang="ru-RU" sz="3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098" name="Picture 2" descr="C:\Documents and Settings\user\Рабочий стол\Познакомимся\DSC_83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642918"/>
            <a:ext cx="3659395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Гимназия № 116\Классное руководство\Волонтёры!\Волонтёры. Кто, если не мы\dwB8fJ8EUV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35824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Мы всегда вместе! Кто наш друг – тот ВОЛОНТЁР!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 advTm="4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539038" cy="78581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Контактная информация</a:t>
            </a:r>
            <a:endParaRPr lang="ru-RU" sz="36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85728"/>
            <a:ext cx="7829576" cy="5286412"/>
          </a:xfrm>
        </p:spPr>
        <p:txBody>
          <a:bodyPr/>
          <a:lstStyle/>
          <a:p>
            <a:pPr algn="ctr">
              <a:buNone/>
            </a:pPr>
            <a:endParaRPr lang="ru-RU" dirty="0" smtClean="0">
              <a:latin typeface="Comic Sans MS" pitchFamily="66" charset="0"/>
            </a:endParaRPr>
          </a:p>
          <a:p>
            <a:pPr algn="ctr"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Comic Sans MS" pitchFamily="66" charset="0"/>
              </a:rPr>
              <a:t>Г. Екатеринбург, МАОУ гимназия 116 (ул. Серафимы Дерябиной, 17А), волонтёрский отряд «Луч»</a:t>
            </a:r>
          </a:p>
          <a:p>
            <a:pPr algn="ctr"/>
            <a:r>
              <a:rPr lang="ru-RU" sz="2800" dirty="0" smtClean="0">
                <a:hlinkClick r:id="rId3"/>
              </a:rPr>
              <a:t>http://vk.com/luch_volunteer</a:t>
            </a:r>
            <a:r>
              <a:rPr lang="ru-RU" sz="28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Comic Sans MS" pitchFamily="66" charset="0"/>
              </a:rPr>
              <a:t>Руководитель волонтёрского отряда Кармалита А.В. +79089182464</a:t>
            </a:r>
            <a:endParaRPr lang="ru-RU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5124" name="Picture 4" descr="C:\Documents and Settings\user\Рабочий стол\images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4394127"/>
            <a:ext cx="2428892" cy="208764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7467600" cy="72547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Работу подготовили: </a:t>
            </a:r>
            <a:endParaRPr lang="ru-RU" sz="44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000240"/>
            <a:ext cx="7467600" cy="46594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1) Бочкарёв Ваня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2) Корнилов Кирилл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3) Губин Тима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4</a:t>
            </a:r>
            <a:r>
              <a:rPr lang="ru-RU" sz="3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) Кармалита А.В.</a:t>
            </a:r>
            <a:endParaRPr lang="ru-RU" sz="36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771</TotalTime>
  <Words>720</Words>
  <Application>Microsoft Office PowerPoint</Application>
  <PresentationFormat>Экран (4:3)</PresentationFormat>
  <Paragraphs>135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Эркер</vt:lpstr>
      <vt:lpstr>Волонтёрский  отряд  «ЛУЧ»</vt:lpstr>
      <vt:lpstr>Волонтёрский отряд «Луч»</vt:lpstr>
      <vt:lpstr>Волонтёрский отряд «Луч»</vt:lpstr>
      <vt:lpstr>Логотип и девиз отряда</vt:lpstr>
      <vt:lpstr>Виды деятельности отряда </vt:lpstr>
      <vt:lpstr>Руководитель отряда  Кармалита Антонина Владимировна</vt:lpstr>
      <vt:lpstr>Принципы нашей деятельности: </vt:lpstr>
      <vt:lpstr>Принципы нашей деятельности: </vt:lpstr>
      <vt:lpstr>Принципы нашей деятельности: </vt:lpstr>
      <vt:lpstr>Выступление в Администрации Екатеринбурга</vt:lpstr>
      <vt:lpstr>Принципы нашей деятельности:</vt:lpstr>
      <vt:lpstr>Давайте познакомимся!</vt:lpstr>
      <vt:lpstr>            Аня Ромашова - «душа отряда». Внимательна к  окружающим, всегда поддержит и советом, и делом.    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Мы всегда вместе! Кто наш друг – тот ВОЛОНТЁР! </vt:lpstr>
      <vt:lpstr>Контактная информация</vt:lpstr>
      <vt:lpstr>Работу подготовили: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Волонтёрский  отряд  «ЛУЧ»</dc:title>
  <cp:lastModifiedBy>toin</cp:lastModifiedBy>
  <cp:revision>106</cp:revision>
  <dcterms:modified xsi:type="dcterms:W3CDTF">2015-11-02T08:50:05Z</dcterms:modified>
</cp:coreProperties>
</file>