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3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FFFF66"/>
    <a:srgbClr val="FFFFCC"/>
    <a:srgbClr val="0066FF"/>
    <a:srgbClr val="9966FF"/>
    <a:srgbClr val="66FF33"/>
    <a:srgbClr val="FFFF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96204-7389-45F4-A8A1-A09565E46FE8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0C752-C706-4642-BD71-1A8FE456B3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49C11-48F7-458C-9C61-E5999931B6FD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BED0-8178-499A-876D-7DFD15EE86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6C90A-EDFB-4605-89F3-2EC31F377C0A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9B896-E534-4A3A-BBDC-C198A2C623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CA2EC-2907-42F1-A94A-B5E07A9A8C64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D993B-0239-4374-9A9A-56E24E74AB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D01F4-918E-4165-8071-836331572E1F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1CD32-B883-4D32-93B6-B48FB755E6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FDBD8-5779-4D8B-BE67-14EDD5D78F29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C3DF8-6F15-48BE-91CD-B2B6841E8A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BDF42-9D33-404C-A59F-40E385D1054D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521B1-DC2D-4FA3-AB4F-38BF5DABA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3748-0EDE-4D35-8625-B402D3C6E5C8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65D5B-FD49-4EB9-9ADA-9F0E5FA5A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28E12-78D0-4060-8659-998F2B5863FA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59EA5-840A-4AA3-BF3D-B80D876EC4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75AAE-5E3C-4AB8-9C09-433AC7CA02A8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82CB-1450-436A-8071-03C35C9457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CAB36-A47C-43BE-BD27-9BBA689FC0ED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D4F59-9FD3-455B-AF9F-69107F7E20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B7EF39-94AA-4274-A3D3-4EB9C07082B6}" type="datetimeFigureOut">
              <a:rPr lang="ru-RU"/>
              <a:pPr>
                <a:defRPr/>
              </a:pPr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62FA46-9270-46EB-9BDD-3556124CE3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H="1" flipV="1">
            <a:off x="9144000" y="0"/>
            <a:ext cx="2736850" cy="6477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endParaRPr lang="en-US" smtClean="0">
              <a:solidFill>
                <a:srgbClr val="898989"/>
              </a:solidFill>
            </a:endParaRPr>
          </a:p>
          <a:p>
            <a:pPr eaLnBrk="1" hangingPunct="1"/>
            <a:r>
              <a:rPr lang="en-US" smtClean="0">
                <a:solidFill>
                  <a:srgbClr val="FFFF66"/>
                </a:solidFill>
              </a:rPr>
              <a:t>11 </a:t>
            </a:r>
            <a:r>
              <a:rPr lang="ru-RU" smtClean="0">
                <a:solidFill>
                  <a:srgbClr val="FFFF66"/>
                </a:solidFill>
              </a:rPr>
              <a:t>декабря 2013г.в группе было проведено родительское собрание на тему </a:t>
            </a:r>
            <a:endParaRPr lang="en-US" smtClean="0">
              <a:solidFill>
                <a:srgbClr val="FFFF66"/>
              </a:solidFill>
            </a:endParaRPr>
          </a:p>
          <a:p>
            <a:pPr eaLnBrk="1" hangingPunct="1"/>
            <a:r>
              <a:rPr lang="ru-RU" sz="3600" u="sng" smtClean="0">
                <a:solidFill>
                  <a:srgbClr val="FFFF66"/>
                </a:solidFill>
              </a:rPr>
              <a:t>«Здоровые дети-</a:t>
            </a:r>
            <a:r>
              <a:rPr lang="en-US" sz="3600" u="sng" smtClean="0">
                <a:solidFill>
                  <a:srgbClr val="FFFF66"/>
                </a:solidFill>
              </a:rPr>
              <a:t> </a:t>
            </a:r>
            <a:r>
              <a:rPr lang="ru-RU" sz="3600" u="sng" smtClean="0">
                <a:solidFill>
                  <a:srgbClr val="FFFF66"/>
                </a:solidFill>
              </a:rPr>
              <a:t>здоровое будущее».</a:t>
            </a:r>
          </a:p>
          <a:p>
            <a:pPr eaLnBrk="1" hangingPunct="1"/>
            <a:r>
              <a:rPr lang="ru-RU" smtClean="0">
                <a:solidFill>
                  <a:srgbClr val="FFFF66"/>
                </a:solidFill>
              </a:rPr>
              <a:t>Воспитатель группы Гребиникова С.В.</a:t>
            </a:r>
          </a:p>
          <a:p>
            <a:pPr eaLnBrk="1" hangingPunct="1"/>
            <a:r>
              <a:rPr lang="ru-RU" smtClean="0">
                <a:solidFill>
                  <a:srgbClr val="FFFF66"/>
                </a:solidFill>
              </a:rPr>
              <a:t>познакомила родителей со своим проектом </a:t>
            </a:r>
            <a:r>
              <a:rPr lang="ru-RU" i="1" smtClean="0">
                <a:solidFill>
                  <a:srgbClr val="FFFF66"/>
                </a:solidFill>
                <a:latin typeface="Arial" charset="0"/>
              </a:rPr>
              <a:t>«Взаимодействие с семьёй по применению здоровьесберегающих технологий </a:t>
            </a:r>
          </a:p>
          <a:p>
            <a:pPr eaLnBrk="1" hangingPunct="1"/>
            <a:r>
              <a:rPr lang="ru-RU" i="1" smtClean="0">
                <a:solidFill>
                  <a:srgbClr val="FFFF66"/>
                </a:solidFill>
                <a:latin typeface="Arial" charset="0"/>
              </a:rPr>
              <a:t>в оздоровлении детей»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8" name="Содержимое 3" descr="DSCF2652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24000" contrast="30000"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2" name="Содержимое 3" descr="DSCF266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5363" name="Rectangle 4"/>
          <p:cNvSpPr>
            <a:spLocks noChangeArrowheads="1"/>
          </p:cNvSpPr>
          <p:nvPr/>
        </p:nvSpPr>
        <p:spPr bwMode="auto">
          <a:xfrm rot="10800000" flipV="1">
            <a:off x="465138" y="333375"/>
            <a:ext cx="6986587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ru-RU" b="1">
              <a:solidFill>
                <a:srgbClr val="FFFF00"/>
              </a:solidFill>
              <a:latin typeface="Arial Narrow" pitchFamily="34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ru-RU" b="1">
                <a:solidFill>
                  <a:srgbClr val="FFFF00"/>
                </a:solidFill>
                <a:latin typeface="Arial Narrow" pitchFamily="34" charset="0"/>
              </a:rPr>
              <a:t>На собрании выступила</a:t>
            </a:r>
            <a:r>
              <a:rPr lang="en-US" b="1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ru-RU" b="1">
                <a:solidFill>
                  <a:srgbClr val="FFFF00"/>
                </a:solidFill>
                <a:latin typeface="Arial Narrow" pitchFamily="34" charset="0"/>
              </a:rPr>
              <a:t>педагог-психолог</a:t>
            </a:r>
            <a:r>
              <a:rPr lang="en-US" b="1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ru-RU" b="1">
                <a:solidFill>
                  <a:srgbClr val="FFFF00"/>
                </a:solidFill>
                <a:latin typeface="Arial Narrow" pitchFamily="34" charset="0"/>
              </a:rPr>
              <a:t>ДОУ</a:t>
            </a:r>
            <a:r>
              <a:rPr lang="en-US" b="1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ru-RU" b="1">
                <a:solidFill>
                  <a:srgbClr val="FFFF00"/>
                </a:solidFill>
                <a:latin typeface="Arial Narrow" pitchFamily="34" charset="0"/>
              </a:rPr>
              <a:t>Котова С. Ю.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ru-RU" b="1">
                <a:solidFill>
                  <a:srgbClr val="FFFF00"/>
                </a:solidFill>
                <a:latin typeface="Arial Narrow" pitchFamily="34" charset="0"/>
              </a:rPr>
              <a:t> с тренингом для родителей по улучшению взаимоотношений родителей и детей.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6" name="Содержимое 4" descr="DSCF266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6387" name="Содержимое 2"/>
          <p:cNvSpPr>
            <a:spLocks/>
          </p:cNvSpPr>
          <p:nvPr/>
        </p:nvSpPr>
        <p:spPr bwMode="auto">
          <a:xfrm>
            <a:off x="755650" y="333375"/>
            <a:ext cx="77152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ru-RU" sz="3200">
                <a:solidFill>
                  <a:srgbClr val="FFFF00"/>
                </a:solidFill>
                <a:latin typeface="Calibri" pitchFamily="34" charset="0"/>
              </a:rPr>
              <a:t>Родители принимали активное участие в предложенных играх и упражнениях.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0" name="Содержимое 3" descr="DSCF265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60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Arial Narrow</vt:lpstr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qqq</cp:lastModifiedBy>
  <cp:revision>6</cp:revision>
  <dcterms:created xsi:type="dcterms:W3CDTF">2013-12-19T04:07:38Z</dcterms:created>
  <dcterms:modified xsi:type="dcterms:W3CDTF">2013-12-20T09:41:24Z</dcterms:modified>
</cp:coreProperties>
</file>