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Подготовил Мащенко М.А.</a:t>
            </a:r>
          </a:p>
          <a:p>
            <a:r>
              <a:rPr lang="ru-RU" dirty="0" smtClean="0"/>
              <a:t>Ученик 3 класса Б</a:t>
            </a:r>
          </a:p>
          <a:p>
            <a:r>
              <a:rPr lang="ru-RU" dirty="0" smtClean="0"/>
              <a:t>Школы №544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Кто нас защищает?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944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Военные нужны что бы защищать свою страну, свой народ. </a:t>
            </a:r>
          </a:p>
          <a:p>
            <a:r>
              <a:rPr lang="ru-RU" dirty="0" smtClean="0"/>
              <a:t>Армия прежде всего нужна для защиты от других государств.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Армия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487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Полиция обеспечивает безопасность внутри страны, ловит преступников.</a:t>
            </a:r>
          </a:p>
          <a:p>
            <a:r>
              <a:rPr lang="ru-RU" dirty="0" smtClean="0"/>
              <a:t>Следит за соблюдением всех правил, проверяет вызывающих подозрение людей.</a:t>
            </a:r>
          </a:p>
          <a:p>
            <a:r>
              <a:rPr lang="ru-RU" dirty="0" smtClean="0"/>
              <a:t>Патрулирует город в дневное и ночное время, постоянно осуществляя надзор за людьми.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Полиция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417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Пожарные следят за выполнением правил пожарной безопасности, что бы не допустить возгораний, если же возгорание произошло они в кратчайшие сроки приезжают на место возникновения пожара, спасают людей и ликвидируют возгорание.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Пожарные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12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</TotalTime>
  <Words>107</Words>
  <Application>Microsoft Office PowerPoint</Application>
  <PresentationFormat>Экран 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Бумажная</vt:lpstr>
      <vt:lpstr>Кто нас защищает?</vt:lpstr>
      <vt:lpstr>Армия</vt:lpstr>
      <vt:lpstr>Полиция</vt:lpstr>
      <vt:lpstr>Пожарные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Кто нас защищает?</dc:title>
  <dc:creator>MIKA</dc:creator>
  <cp:lastModifiedBy>MIKA</cp:lastModifiedBy>
  <cp:revision>2</cp:revision>
  <dcterms:created xsi:type="dcterms:W3CDTF">2015-02-08T11:42:47Z</dcterms:created>
  <dcterms:modified xsi:type="dcterms:W3CDTF">2015-02-08T11:56:52Z</dcterms:modified>
</cp:coreProperties>
</file>