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0" r:id="rId3"/>
    <p:sldId id="259" r:id="rId4"/>
    <p:sldId id="263" r:id="rId5"/>
    <p:sldId id="261" r:id="rId6"/>
    <p:sldId id="258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256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403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0383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5031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322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61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38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303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0564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8678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0303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268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agdasarovamv@mail.r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(шаблон) презентации &quot;Розовый&quot;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42910" y="500042"/>
            <a:ext cx="492922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</a:t>
            </a:r>
            <a:r>
              <a:rPr lang="ru-RU" sz="36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Багдасарова</a:t>
            </a: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           Марина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        Викторовна.</a:t>
            </a:r>
          </a:p>
          <a:p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endParaRPr lang="ru-RU" sz="36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Стаж работы :30 лет.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Образование :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средне- специальное.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Первая квалификационная категория.</a:t>
            </a:r>
            <a:endParaRPr lang="ru-RU" sz="36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Рисунок 6" descr="H:\дет.сад\фото моё\SAM_2879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642918"/>
            <a:ext cx="3071834" cy="380787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785786" y="5715017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hlinkClick r:id="rId4"/>
              </a:rPr>
              <a:t>Мои координаты:  89233499081</a:t>
            </a:r>
          </a:p>
          <a:p>
            <a:r>
              <a:rPr lang="en-US" dirty="0" smtClean="0">
                <a:solidFill>
                  <a:srgbClr val="FF0000"/>
                </a:solidFill>
                <a:hlinkClick r:id="rId4"/>
              </a:rPr>
              <a:t>bagdasarovamv@mail.ru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26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Фон (шаблон) презентации &quot;Зеленый&quot;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4" y="18403"/>
            <a:ext cx="9121983" cy="68452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836712"/>
            <a:ext cx="7704856" cy="742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Моё педагогическое </a:t>
            </a:r>
            <a:r>
              <a:rPr lang="ru-RU" sz="32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кредо:</a:t>
            </a: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endParaRPr lang="ru-RU" sz="3200" dirty="0"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772816"/>
            <a:ext cx="73448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srgbClr val="002060"/>
                </a:solidFill>
                <a:latin typeface="Times New Roman"/>
                <a:ea typeface="Times New Roman"/>
              </a:rPr>
              <a:t>« В каждом ребёнке есть своя изюминка, учителю необходимо разглядеть её, и создать все условия для развития индивидуальности каждого ученика»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5" name="Picture 3" descr="D:\оенний кросс\get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3857629"/>
            <a:ext cx="3434230" cy="2575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1345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амка для презентации &quot;Зелена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" y="0"/>
            <a:ext cx="9136142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2204" y="332656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Достижения моих  учеников:</a:t>
            </a:r>
            <a:endParaRPr lang="ru-RU" sz="36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051" name="Picture 3" descr="D:\оенний кросс\SAM_34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857233"/>
            <a:ext cx="3369614" cy="28413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Фото разное\Новая папка (2)\SAM_41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3357562"/>
            <a:ext cx="3653059" cy="2739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1472" y="1357298"/>
            <a:ext cx="4000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Трубицына</a:t>
            </a:r>
            <a:r>
              <a:rPr lang="ru-RU" sz="2400" dirty="0" smtClean="0"/>
              <a:t> Кира – победитель школьной научно – практической конференции.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643438" y="4143380"/>
            <a:ext cx="4000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Ростовцев Влад – призёр школьной научно – практической конференции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27622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амка для презентации &quot;Зелена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" y="0"/>
            <a:ext cx="9136142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2204" y="332656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Достижения моих  учеников:</a:t>
            </a:r>
            <a:endParaRPr lang="ru-RU" sz="36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050" name="Picture 2" descr="D:\оенний кросс\SAM_10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1000108"/>
            <a:ext cx="3453159" cy="30899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DCIM\100PHOTO\SAM_48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3500438"/>
            <a:ext cx="3714776" cy="278608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86248" y="1571612"/>
            <a:ext cx="428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Победители дистанционных олимпиад.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14348" y="4572008"/>
            <a:ext cx="3571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Короткова Таня – победитель городской олимпиады по русскому языку (2013г.)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7622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Фон (шаблон) презентации &quot;Фиолетовый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" y="0"/>
            <a:ext cx="913791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0255" y="513546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Внеклассные мероприятия:</a:t>
            </a:r>
            <a:endParaRPr lang="ru-RU" sz="36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D:\оенний кросс\DSC013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77" y="1340768"/>
            <a:ext cx="2568286" cy="1926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оенний кросс\get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94" y="3645024"/>
            <a:ext cx="2719851" cy="2039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Фото разное\новый год\IMG_01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183" y="1347127"/>
            <a:ext cx="2627784" cy="1970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Фото разное\фото праздник первой оценки\SAM_31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491" y="3645024"/>
            <a:ext cx="2733169" cy="20498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Фото разное\фото праздник первой оценки\SAM_335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401" y="606068"/>
            <a:ext cx="1995686" cy="26609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Фото разное\фото праздник первой оценки\SAM_310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352" y="3645024"/>
            <a:ext cx="2529801" cy="20498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6599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он (шаблон) презентации &quot;Зеленый&quot;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28662" y="571480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Своим опытом работы ежегодно делюсь с коллегами школы и города:</a:t>
            </a:r>
            <a:endParaRPr lang="ru-RU" sz="36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7224" y="2643182"/>
            <a:ext cx="7429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2 013 г. – обобщение и представление опыта работы  на городских педагогических чтениях 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2012 – 2013уч. г. – открытые уроки для учителей города и воспитателей детских садов.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238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(шаблон) презентации &quot;Розовый&quot;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786182" y="714356"/>
            <a:ext cx="5357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</a:t>
            </a:r>
            <a:endParaRPr lang="ru-RU" sz="36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714356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Повышение квалификации: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1428736"/>
            <a:ext cx="73581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КК ИПК РО «Дидактическая система Л.И.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Занкова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Авторский курс лекций по УМК «Гармония».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КК ИПК РО «Информационные технологии в деятельности учителя –предметника.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КК ИПК РО «Проектная деятельность как условие перехода со ступени начального образования на основную».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ЛПИ филиал СФУ «Педагогические средства включения учащихся с разным уровнем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уровнем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развития в образовательное пространство урока».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Семинар «Учебно-методическое обеспечения образовательного процесса как условие повышения качества общего образования».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Семинар «Освоение комплекта аппаратно- программных средств для реализации ФГОС НОО»</a:t>
            </a:r>
          </a:p>
          <a:p>
            <a:pPr marL="457200" indent="-457200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26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243</Words>
  <Application>Microsoft Office PowerPoint</Application>
  <PresentationFormat>Экран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Маму</dc:creator>
  <cp:lastModifiedBy>Кабинет завучей</cp:lastModifiedBy>
  <cp:revision>26</cp:revision>
  <dcterms:created xsi:type="dcterms:W3CDTF">2013-12-08T13:08:12Z</dcterms:created>
  <dcterms:modified xsi:type="dcterms:W3CDTF">2013-12-16T12:41:21Z</dcterms:modified>
</cp:coreProperties>
</file>