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BB342-2D8D-4399-880F-15BB400FA7F1}" type="datetimeFigureOut">
              <a:rPr lang="ru-RU" smtClean="0"/>
              <a:t>08.10.2013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8F4370-B7E5-48CD-BDE5-D9A57C8DEA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092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F4370-B7E5-48CD-BDE5-D9A57C8DEA2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239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7F904-DE88-4271-86FA-FDF7A9394422}" type="datetimeFigureOut">
              <a:rPr lang="ru-RU" smtClean="0"/>
              <a:t>08.10.2013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D1F2-F580-484D-A6F9-350881832C17}" type="slidenum">
              <a:rPr lang="ru-RU" smtClean="0"/>
              <a:t>‹#›</a:t>
            </a:fld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7F904-DE88-4271-86FA-FDF7A9394422}" type="datetimeFigureOut">
              <a:rPr lang="ru-RU" smtClean="0"/>
              <a:t>08.10.2013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D1F2-F580-484D-A6F9-350881832C1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7F904-DE88-4271-86FA-FDF7A9394422}" type="datetimeFigureOut">
              <a:rPr lang="ru-RU" smtClean="0"/>
              <a:t>08.10.2013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D1F2-F580-484D-A6F9-350881832C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7F904-DE88-4271-86FA-FDF7A9394422}" type="datetimeFigureOut">
              <a:rPr lang="ru-RU" smtClean="0"/>
              <a:t>08.10.2013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D1F2-F580-484D-A6F9-350881832C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7F904-DE88-4271-86FA-FDF7A9394422}" type="datetimeFigureOut">
              <a:rPr lang="ru-RU" smtClean="0"/>
              <a:t>08.10.2013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D1F2-F580-484D-A6F9-350881832C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7F904-DE88-4271-86FA-FDF7A9394422}" type="datetimeFigureOut">
              <a:rPr lang="ru-RU" smtClean="0"/>
              <a:t>08.10.2013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D1F2-F580-484D-A6F9-350881832C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7F904-DE88-4271-86FA-FDF7A9394422}" type="datetimeFigureOut">
              <a:rPr lang="ru-RU" smtClean="0"/>
              <a:t>08.10.2013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D1F2-F580-484D-A6F9-350881832C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7F904-DE88-4271-86FA-FDF7A9394422}" type="datetimeFigureOut">
              <a:rPr lang="ru-RU" smtClean="0"/>
              <a:t>08.10.2013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D1F2-F580-484D-A6F9-350881832C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7F904-DE88-4271-86FA-FDF7A9394422}" type="datetimeFigureOut">
              <a:rPr lang="ru-RU" smtClean="0"/>
              <a:t>08.10.2013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D1F2-F580-484D-A6F9-350881832C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7F904-DE88-4271-86FA-FDF7A9394422}" type="datetimeFigureOut">
              <a:rPr lang="ru-RU" smtClean="0"/>
              <a:t>08.10.2013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D1F2-F580-484D-A6F9-350881832C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7F904-DE88-4271-86FA-FDF7A9394422}" type="datetimeFigureOut">
              <a:rPr lang="ru-RU" smtClean="0"/>
              <a:t>08.10.2013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D1F2-F580-484D-A6F9-350881832C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A6E7F904-DE88-4271-86FA-FDF7A9394422}" type="datetimeFigureOut">
              <a:rPr lang="ru-RU" smtClean="0"/>
              <a:t>08.10.2013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C853D1F2-F580-484D-A6F9-350881832C17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25.jpg"/><Relationship Id="rId7" Type="http://schemas.openxmlformats.org/officeDocument/2006/relationships/image" Target="../media/image29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988840"/>
            <a:ext cx="7774632" cy="1489073"/>
          </a:xfrm>
        </p:spPr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sz="9600" b="1" i="1" spc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Югыдъяг</a:t>
            </a:r>
          </a:p>
        </p:txBody>
      </p:sp>
    </p:spTree>
    <p:extLst>
      <p:ext uri="{BB962C8B-B14F-4D97-AF65-F5344CB8AC3E}">
        <p14:creationId xmlns:p14="http://schemas.microsoft.com/office/powerpoint/2010/main" val="35907951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34605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1124744"/>
            <a:ext cx="7924800" cy="45902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dirty="0" smtClean="0">
                <a:solidFill>
                  <a:srgbClr val="FFC000"/>
                </a:solidFill>
              </a:rPr>
              <a:t>   Югыдъяг </a:t>
            </a:r>
            <a:r>
              <a:rPr lang="ru-RU" sz="3200" dirty="0">
                <a:solidFill>
                  <a:srgbClr val="FFC000"/>
                </a:solidFill>
              </a:rPr>
              <a:t>— посёлок в Усть-Куломском районе Республики Коми на левом берегу р. Китъёль близ её впадения в </a:t>
            </a:r>
            <a:r>
              <a:rPr lang="ru-RU" sz="3200" dirty="0" smtClean="0">
                <a:solidFill>
                  <a:srgbClr val="FFC000"/>
                </a:solidFill>
              </a:rPr>
              <a:t>Вычегду. Название </a:t>
            </a:r>
            <a:r>
              <a:rPr lang="ru-RU" sz="3200" dirty="0">
                <a:solidFill>
                  <a:srgbClr val="FFC000"/>
                </a:solidFill>
              </a:rPr>
              <a:t>происходит от коми слов «югыд» (светлый) и «яг» (бор), то есть означает «светлый бор</a:t>
            </a:r>
            <a:r>
              <a:rPr lang="ru-RU" sz="3200" dirty="0" smtClean="0">
                <a:solidFill>
                  <a:srgbClr val="FFC000"/>
                </a:solidFill>
              </a:rPr>
              <a:t>». Югыдъяг </a:t>
            </a:r>
            <a:r>
              <a:rPr lang="ru-RU" sz="3200" dirty="0">
                <a:solidFill>
                  <a:srgbClr val="FFC000"/>
                </a:solidFill>
              </a:rPr>
              <a:t>является центром административной территории п. Югыдъяг.</a:t>
            </a:r>
          </a:p>
        </p:txBody>
      </p:sp>
    </p:spTree>
    <p:extLst>
      <p:ext uri="{BB962C8B-B14F-4D97-AF65-F5344CB8AC3E}">
        <p14:creationId xmlns:p14="http://schemas.microsoft.com/office/powerpoint/2010/main" val="22969157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3645"/>
            <a:ext cx="7924800" cy="936104"/>
          </a:xfrm>
        </p:spPr>
        <p:txBody>
          <a:bodyPr>
            <a:scene3d>
              <a:camera prst="perspectiveRight"/>
              <a:lightRig rig="contrasting" dir="t">
                <a:rot lat="0" lon="0" rev="4500000"/>
              </a:lightRig>
            </a:scene3d>
            <a:sp3d contourW="6350" prstMaterial="metal"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3600" b="1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Что вы увидите в нашем посёлке</a:t>
            </a:r>
            <a:endParaRPr lang="ru-RU" sz="3600" b="1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879682"/>
            <a:ext cx="7924800" cy="4662264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b="1" i="1" dirty="0">
                <a:solidFill>
                  <a:srgbClr val="FF0000"/>
                </a:solidFill>
              </a:rPr>
              <a:t>МОУ ЮГЫДЪЯГСКАЯ СОШ</a:t>
            </a:r>
            <a:endParaRPr lang="ru-RU" sz="2000" b="1" i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dirty="0" smtClean="0">
                <a:solidFill>
                  <a:srgbClr val="FFC000"/>
                </a:solidFill>
              </a:rPr>
              <a:t>   Дата </a:t>
            </a:r>
            <a:r>
              <a:rPr lang="ru-RU" dirty="0">
                <a:solidFill>
                  <a:srgbClr val="FFC000"/>
                </a:solidFill>
              </a:rPr>
              <a:t>создания образовательного учреждения - 1937 год. Нашей школе так же, как и нашему посёлку -  75 лет. С 1999 г. школа носит название Муниципальное общеобразовательное учреждение Югыдъягская средняя образовательная школа.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82" y="2420888"/>
            <a:ext cx="3204070" cy="23930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4149079"/>
            <a:ext cx="3416303" cy="256222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420888"/>
            <a:ext cx="3422177" cy="2566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255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7996"/>
            <a:ext cx="7924800" cy="994122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Дом культуры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1124744"/>
            <a:ext cx="7924800" cy="4114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rgbClr val="FFC000"/>
                </a:solidFill>
              </a:rPr>
              <a:t>   Здесь много </a:t>
            </a:r>
            <a:r>
              <a:rPr lang="ru-RU" sz="2400" dirty="0">
                <a:solidFill>
                  <a:srgbClr val="FFC000"/>
                </a:solidFill>
              </a:rPr>
              <a:t>талантливых и активных </a:t>
            </a:r>
            <a:r>
              <a:rPr lang="ru-RU" sz="2400" dirty="0" smtClean="0">
                <a:solidFill>
                  <a:srgbClr val="FFC000"/>
                </a:solidFill>
              </a:rPr>
              <a:t>людей </a:t>
            </a:r>
            <a:r>
              <a:rPr lang="ru-RU" sz="2400" dirty="0">
                <a:solidFill>
                  <a:srgbClr val="FFC000"/>
                </a:solidFill>
              </a:rPr>
              <a:t>нашего поселка</a:t>
            </a:r>
            <a:r>
              <a:rPr lang="ru-RU" sz="2400" dirty="0" smtClean="0">
                <a:solidFill>
                  <a:srgbClr val="FFC000"/>
                </a:solidFill>
              </a:rPr>
              <a:t>. Так же в нём находиться библиотека. </a:t>
            </a:r>
            <a:endParaRPr lang="ru-RU" sz="2400" dirty="0">
              <a:solidFill>
                <a:srgbClr val="FFC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87" y="2996952"/>
            <a:ext cx="4322575" cy="322842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060848"/>
            <a:ext cx="4111442" cy="3083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431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850106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Детский сад №2 «ДЗОРИДЗ»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1340768"/>
            <a:ext cx="7924800" cy="43742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rgbClr val="FFC000"/>
                </a:solidFill>
              </a:rPr>
              <a:t>   «</a:t>
            </a:r>
            <a:r>
              <a:rPr lang="ru-RU" sz="2400" dirty="0">
                <a:solidFill>
                  <a:srgbClr val="FFC000"/>
                </a:solidFill>
              </a:rPr>
              <a:t>ДЗОРИДЗ», МУНИЦИПАЛЬНОЕ ДОШКОЛЬНОЕ ОБРАЗОВАТЕЛЬНОЕ УЧРЕЖДЕНИЕ ЮГЫДЪЯГСКИЙ ДЕТСКИЙ САД №2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2636912"/>
            <a:ext cx="4712443" cy="351960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068960"/>
            <a:ext cx="3660080" cy="2867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64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7924800" cy="882352"/>
          </a:xfrm>
        </p:spPr>
        <p:txBody>
          <a:bodyPr/>
          <a:lstStyle/>
          <a:p>
            <a:r>
              <a:rPr lang="ru-RU" b="1" i="1" dirty="0">
                <a:solidFill>
                  <a:srgbClr val="FF0000"/>
                </a:solidFill>
              </a:rPr>
              <a:t>Администрация сельского поселения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1340768"/>
            <a:ext cx="7924800" cy="43742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rgbClr val="FFC000"/>
                </a:solidFill>
              </a:rPr>
              <a:t>   Начало рабочего дня: в 7 часов 45 </a:t>
            </a:r>
            <a:r>
              <a:rPr lang="ru-RU" sz="2400" dirty="0" smtClean="0">
                <a:solidFill>
                  <a:srgbClr val="FFC000"/>
                </a:solidFill>
              </a:rPr>
              <a:t>минут.</a:t>
            </a:r>
            <a:endParaRPr lang="ru-RU" sz="2400" dirty="0">
              <a:solidFill>
                <a:srgbClr val="FFC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191778"/>
            <a:ext cx="5416612" cy="4045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457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634082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Детский сад «Сказка»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1052736"/>
            <a:ext cx="7924800" cy="46622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rgbClr val="FFC000"/>
                </a:solidFill>
              </a:rPr>
              <a:t>   МДОУ </a:t>
            </a:r>
            <a:r>
              <a:rPr lang="ru-RU" sz="2400" dirty="0">
                <a:solidFill>
                  <a:srgbClr val="FFC000"/>
                </a:solidFill>
              </a:rPr>
              <a:t>ЮГЫДЪЯГСКИЙ ДЕТСКИЙ САД № 1 "СКАЗКА</a:t>
            </a:r>
            <a:r>
              <a:rPr lang="ru-RU" sz="2400" dirty="0" smtClean="0">
                <a:solidFill>
                  <a:srgbClr val="FFC000"/>
                </a:solidFill>
              </a:rPr>
              <a:t>"</a:t>
            </a:r>
            <a:endParaRPr lang="ru-RU" sz="2400" dirty="0">
              <a:solidFill>
                <a:srgbClr val="FFC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556792"/>
            <a:ext cx="3240360" cy="242014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3651854"/>
            <a:ext cx="4227149" cy="31571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556792"/>
            <a:ext cx="3459038" cy="2583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1660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778098"/>
          </a:xfrm>
        </p:spPr>
        <p:txBody>
          <a:bodyPr/>
          <a:lstStyle/>
          <a:p>
            <a:pPr algn="ctr"/>
            <a:r>
              <a:rPr lang="ru-RU" sz="3600" b="1" i="1" dirty="0" smtClean="0">
                <a:solidFill>
                  <a:srgbClr val="FF0000"/>
                </a:solidFill>
              </a:rPr>
              <a:t>Наша детская площадка</a:t>
            </a:r>
            <a:endParaRPr lang="ru-RU" sz="3600" b="1" i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1124744"/>
            <a:ext cx="7924800" cy="4258816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FFC000"/>
                </a:solidFill>
              </a:rPr>
              <a:t>   </a:t>
            </a:r>
            <a:r>
              <a:rPr lang="ru-RU" sz="2400" dirty="0" smtClean="0">
                <a:solidFill>
                  <a:srgbClr val="FFC000"/>
                </a:solidFill>
              </a:rPr>
              <a:t>Открыта сравнительно недавно…</a:t>
            </a:r>
            <a:endParaRPr lang="ru-RU" sz="2400" dirty="0">
              <a:solidFill>
                <a:srgbClr val="FFC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772816"/>
            <a:ext cx="3952908" cy="29523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4060615"/>
            <a:ext cx="4465604" cy="268680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124744"/>
            <a:ext cx="3647609" cy="268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082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994122"/>
          </a:xfrm>
        </p:spPr>
        <p:txBody>
          <a:bodyPr/>
          <a:lstStyle/>
          <a:p>
            <a:pPr algn="ctr"/>
            <a:r>
              <a:rPr lang="ru-RU" sz="4800" b="1" i="1" dirty="0" smtClean="0">
                <a:solidFill>
                  <a:srgbClr val="FF0000"/>
                </a:solidFill>
              </a:rPr>
              <a:t>Сбербанк</a:t>
            </a:r>
            <a:endParaRPr lang="ru-RU" sz="4800" b="1" i="1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340768"/>
            <a:ext cx="6941690" cy="5184576"/>
          </a:xfrm>
        </p:spPr>
      </p:pic>
    </p:spTree>
    <p:extLst>
      <p:ext uri="{BB962C8B-B14F-4D97-AF65-F5344CB8AC3E}">
        <p14:creationId xmlns:p14="http://schemas.microsoft.com/office/powerpoint/2010/main" val="3373697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706090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В Югыдъяге достаточно магазинов</a:t>
            </a:r>
            <a:endParaRPr lang="ru-RU" b="1" i="1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789040"/>
            <a:ext cx="3600400" cy="268904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262317"/>
            <a:ext cx="3113490" cy="23253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276872"/>
            <a:ext cx="4149680" cy="3099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1225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numCol="3"/>
          <a:lstStyle/>
          <a:p>
            <a:r>
              <a:rPr lang="ru-RU" b="1" i="1" dirty="0" smtClean="0">
                <a:solidFill>
                  <a:srgbClr val="FF0000"/>
                </a:solidFill>
              </a:rPr>
              <a:t>Кирпичка</a:t>
            </a:r>
            <a:br>
              <a:rPr lang="ru-RU" b="1" i="1" dirty="0" smtClean="0">
                <a:solidFill>
                  <a:srgbClr val="FF0000"/>
                </a:solidFill>
              </a:rPr>
            </a:br>
            <a:r>
              <a:rPr lang="ru-RU" b="1" i="1" dirty="0">
                <a:solidFill>
                  <a:srgbClr val="FF0000"/>
                </a:solidFill>
              </a:rPr>
              <a:t/>
            </a:r>
            <a:br>
              <a:rPr lang="ru-RU" b="1" i="1" dirty="0">
                <a:solidFill>
                  <a:srgbClr val="FF0000"/>
                </a:solidFill>
              </a:rPr>
            </a:br>
            <a:r>
              <a:rPr lang="ru-RU" b="1" i="1" dirty="0" smtClean="0">
                <a:solidFill>
                  <a:srgbClr val="FF0000"/>
                </a:solidFill>
              </a:rPr>
              <a:t>водобашня</a:t>
            </a:r>
            <a:br>
              <a:rPr lang="ru-RU" b="1" i="1" dirty="0" smtClean="0">
                <a:solidFill>
                  <a:srgbClr val="FF0000"/>
                </a:solidFill>
              </a:rPr>
            </a:br>
            <a:r>
              <a:rPr lang="ru-RU" b="1" i="1" dirty="0">
                <a:solidFill>
                  <a:srgbClr val="FF0000"/>
                </a:solidFill>
              </a:rPr>
              <a:t/>
            </a:r>
            <a:br>
              <a:rPr lang="ru-RU" b="1" i="1" dirty="0">
                <a:solidFill>
                  <a:srgbClr val="FF0000"/>
                </a:solidFill>
              </a:rPr>
            </a:br>
            <a:r>
              <a:rPr lang="ru-RU" b="1" i="1" dirty="0" smtClean="0">
                <a:solidFill>
                  <a:srgbClr val="FF0000"/>
                </a:solidFill>
              </a:rPr>
              <a:t>мост через ручей</a:t>
            </a:r>
            <a:endParaRPr lang="ru-RU" b="1" i="1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2348880"/>
            <a:ext cx="2706173" cy="361074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556792"/>
            <a:ext cx="2335738" cy="307494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44824"/>
            <a:ext cx="2939819" cy="220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483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922114"/>
          </a:xfrm>
        </p:spPr>
        <p:txBody>
          <a:bodyPr/>
          <a:lstStyle/>
          <a:p>
            <a:pPr algn="ctr"/>
            <a:r>
              <a:rPr lang="ru-RU" sz="4800" b="1" i="1" dirty="0" smtClean="0">
                <a:solidFill>
                  <a:srgbClr val="FF0000"/>
                </a:solidFill>
              </a:rPr>
              <a:t>Почта</a:t>
            </a:r>
            <a:endParaRPr lang="ru-RU" sz="4800" b="1" i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1196752"/>
            <a:ext cx="7924800" cy="45182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solidFill>
                  <a:srgbClr val="FFC000"/>
                </a:solidFill>
              </a:rPr>
              <a:t>   Почтовое </a:t>
            </a:r>
            <a:r>
              <a:rPr lang="ru-RU" sz="2800" dirty="0">
                <a:solidFill>
                  <a:srgbClr val="FFC000"/>
                </a:solidFill>
              </a:rPr>
              <a:t>отделение ЮГЫДЪЯГ, индекс 168074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790" y="1810163"/>
            <a:ext cx="457324" cy="86650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829847"/>
            <a:ext cx="470024" cy="84604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032" y="1836795"/>
            <a:ext cx="470024" cy="84604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435" y="1835150"/>
            <a:ext cx="467078" cy="84074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1796909"/>
            <a:ext cx="487040" cy="87667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446" y="1849145"/>
            <a:ext cx="482724" cy="82752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588" y="2852936"/>
            <a:ext cx="5220072" cy="3898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441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922114"/>
          </a:xfrm>
        </p:spPr>
        <p:txBody>
          <a:bodyPr/>
          <a:lstStyle/>
          <a:p>
            <a:pPr algn="ctr"/>
            <a:r>
              <a:rPr lang="ru-RU" sz="3600" b="1" i="1" dirty="0" smtClean="0">
                <a:solidFill>
                  <a:srgbClr val="FF0000"/>
                </a:solidFill>
              </a:rPr>
              <a:t>Мост через реку нем</a:t>
            </a:r>
            <a:endParaRPr lang="ru-RU" sz="3600" b="1" i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1340768"/>
            <a:ext cx="7924800" cy="43742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>
                <a:solidFill>
                  <a:srgbClr val="FFC000"/>
                </a:solidFill>
              </a:rPr>
              <a:t>   27 </a:t>
            </a:r>
            <a:r>
              <a:rPr lang="ru-RU" sz="2000" dirty="0">
                <a:solidFill>
                  <a:srgbClr val="FFC000"/>
                </a:solidFill>
              </a:rPr>
              <a:t>января 2009 года открылось рабочее движение по новому капитальному мосту через реку Нем (автомобильная дорога Усть-Нем—Югыдъяг—</a:t>
            </a:r>
            <a:r>
              <a:rPr lang="ru-RU" sz="2000" dirty="0" err="1">
                <a:solidFill>
                  <a:srgbClr val="FFC000"/>
                </a:solidFill>
              </a:rPr>
              <a:t>Тимшер</a:t>
            </a:r>
            <a:r>
              <a:rPr lang="ru-RU" sz="2000" dirty="0">
                <a:solidFill>
                  <a:srgbClr val="FFC000"/>
                </a:solidFill>
              </a:rPr>
              <a:t>, Усть-Куломский район РК). Технические характеристика моста: длина — 172 погонных метра, ширина проезжей части в асфальтобетонном покрытии — 6,5 м, два тротуара, шириной по 0,75 метра, пролетное строение — </a:t>
            </a:r>
            <a:r>
              <a:rPr lang="ru-RU" sz="2000" dirty="0" smtClean="0">
                <a:solidFill>
                  <a:srgbClr val="FFC000"/>
                </a:solidFill>
              </a:rPr>
              <a:t>железобетонное.</a:t>
            </a:r>
            <a:endParaRPr lang="ru-RU" sz="2000" dirty="0">
              <a:solidFill>
                <a:srgbClr val="FFC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645024"/>
            <a:ext cx="3611496" cy="270750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652575"/>
            <a:ext cx="3606800" cy="269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375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1920" y="5733256"/>
            <a:ext cx="5184576" cy="1008112"/>
          </a:xfrm>
        </p:spPr>
        <p:txBody>
          <a:bodyPr/>
          <a:lstStyle/>
          <a:p>
            <a:r>
              <a:rPr lang="ru-RU" sz="2400" i="1" dirty="0" smtClean="0">
                <a:solidFill>
                  <a:srgbClr val="FF0000"/>
                </a:solidFill>
              </a:rPr>
              <a:t>Сообщение Найден Михаила и Гордеевой Светланы, 10 класс</a:t>
            </a:r>
            <a:endParaRPr lang="ru-RU" sz="2400" i="1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310076"/>
            <a:ext cx="5498204" cy="394326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95" y="4221088"/>
            <a:ext cx="3168351" cy="23762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10076"/>
            <a:ext cx="2849086" cy="3800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168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230</TotalTime>
  <Words>263</Words>
  <Application>Microsoft Office PowerPoint</Application>
  <PresentationFormat>Экран (4:3)</PresentationFormat>
  <Paragraphs>24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Горизонт</vt:lpstr>
      <vt:lpstr>Югыдъяг</vt:lpstr>
      <vt:lpstr>Презентация PowerPoint</vt:lpstr>
      <vt:lpstr>Что вы увидите в нашем посёлке</vt:lpstr>
      <vt:lpstr>Дом культуры</vt:lpstr>
      <vt:lpstr>Детский сад №2 «ДЗОРИДЗ»</vt:lpstr>
      <vt:lpstr>Администрация сельского поселения</vt:lpstr>
      <vt:lpstr>Детский сад «Сказка»</vt:lpstr>
      <vt:lpstr>Наша детская площадка</vt:lpstr>
      <vt:lpstr>Сбербанк</vt:lpstr>
      <vt:lpstr>В Югыдъяге достаточно магазинов</vt:lpstr>
      <vt:lpstr>Кирпичка  водобашня  мост через ручей</vt:lpstr>
      <vt:lpstr>Почта</vt:lpstr>
      <vt:lpstr>Мост через реку нем</vt:lpstr>
      <vt:lpstr>Сообщение Найден Михаила и Гордеевой Светланы, 10 класс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19</cp:revision>
  <dcterms:created xsi:type="dcterms:W3CDTF">2013-10-07T17:27:06Z</dcterms:created>
  <dcterms:modified xsi:type="dcterms:W3CDTF">2013-10-07T21:22:14Z</dcterms:modified>
</cp:coreProperties>
</file>