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70" r:id="rId10"/>
    <p:sldId id="271" r:id="rId11"/>
    <p:sldId id="263" r:id="rId12"/>
    <p:sldId id="264" r:id="rId13"/>
    <p:sldId id="272" r:id="rId14"/>
    <p:sldId id="265" r:id="rId15"/>
    <p:sldId id="273" r:id="rId16"/>
    <p:sldId id="267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66F7-E774-49B4-865F-7F7C0235B281}" type="datetimeFigureOut">
              <a:rPr lang="uk-UA" smtClean="0"/>
              <a:pPr/>
              <a:t>02.03.2015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7E09A-C96F-4683-A585-981E6EC2A1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841474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66F7-E774-49B4-865F-7F7C0235B281}" type="datetimeFigureOut">
              <a:rPr lang="uk-UA" smtClean="0"/>
              <a:pPr/>
              <a:t>02.03.2015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7E09A-C96F-4683-A585-981E6EC2A1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29746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043608" y="1484784"/>
            <a:ext cx="7416824" cy="464137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ru-RU" dirty="0" smtClean="0"/>
              <a:t>Автор шаблону </a:t>
            </a:r>
            <a:r>
              <a:rPr lang="ru-RU" dirty="0" err="1" smtClean="0"/>
              <a:t>презентації</a:t>
            </a:r>
            <a:r>
              <a:rPr lang="ru-RU" dirty="0" smtClean="0"/>
              <a:t> -  </a:t>
            </a:r>
            <a:endParaRPr lang="en-US" dirty="0" smtClean="0"/>
          </a:p>
          <a:p>
            <a:pPr lvl="0"/>
            <a:r>
              <a:rPr lang="ru-RU" dirty="0" smtClean="0"/>
              <a:t>Несенюк О.В.</a:t>
            </a:r>
            <a:br>
              <a:rPr lang="ru-RU" dirty="0" smtClean="0"/>
            </a:br>
            <a:r>
              <a:rPr lang="ru-RU" dirty="0" smtClean="0"/>
              <a:t>Ви можете </a:t>
            </a:r>
            <a:r>
              <a:rPr lang="ru-RU" dirty="0" err="1" smtClean="0"/>
              <a:t>використовувати</a:t>
            </a:r>
            <a:r>
              <a:rPr lang="ru-RU" dirty="0" smtClean="0"/>
              <a:t> </a:t>
            </a:r>
            <a:r>
              <a:rPr lang="ru-RU" dirty="0" err="1" smtClean="0"/>
              <a:t>дане</a:t>
            </a:r>
            <a:r>
              <a:rPr lang="ru-RU" dirty="0" smtClean="0"/>
              <a:t> </a:t>
            </a:r>
            <a:r>
              <a:rPr lang="ru-RU" dirty="0" err="1" smtClean="0"/>
              <a:t>оформлення</a:t>
            </a:r>
            <a:r>
              <a:rPr lang="ru-RU" dirty="0" smtClean="0"/>
              <a:t> для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своїх</a:t>
            </a:r>
            <a:r>
              <a:rPr lang="ru-RU" dirty="0" smtClean="0"/>
              <a:t> </a:t>
            </a:r>
            <a:r>
              <a:rPr lang="ru-RU" dirty="0" err="1" smtClean="0"/>
              <a:t>презентацій</a:t>
            </a:r>
            <a:r>
              <a:rPr lang="ru-RU" dirty="0" smtClean="0"/>
              <a:t>, але у </a:t>
            </a:r>
            <a:r>
              <a:rPr lang="ru-RU" dirty="0" err="1" smtClean="0"/>
              <a:t>своїй</a:t>
            </a:r>
            <a:r>
              <a:rPr lang="ru-RU" dirty="0" smtClean="0"/>
              <a:t> </a:t>
            </a:r>
            <a:r>
              <a:rPr lang="ru-RU" dirty="0" err="1" smtClean="0"/>
              <a:t>презентації</a:t>
            </a:r>
            <a:r>
              <a:rPr lang="ru-RU" dirty="0" smtClean="0"/>
              <a:t> Ви </a:t>
            </a:r>
            <a:r>
              <a:rPr lang="ru-RU" dirty="0" err="1" smtClean="0"/>
              <a:t>повинні</a:t>
            </a:r>
            <a:r>
              <a:rPr lang="ru-RU" dirty="0" smtClean="0"/>
              <a:t> </a:t>
            </a:r>
            <a:r>
              <a:rPr lang="ru-RU" dirty="0" err="1" smtClean="0"/>
              <a:t>вказати</a:t>
            </a:r>
            <a:r>
              <a:rPr lang="en-US" dirty="0" smtClean="0"/>
              <a:t> </a:t>
            </a:r>
            <a:endParaRPr lang="ru-RU" dirty="0" smtClean="0"/>
          </a:p>
          <a:p>
            <a:pPr lvl="0"/>
            <a:r>
              <a:rPr lang="ru-RU" dirty="0" smtClean="0"/>
              <a:t>автора та </a:t>
            </a:r>
            <a:r>
              <a:rPr lang="ru-RU" dirty="0" err="1" smtClean="0"/>
              <a:t>джерело</a:t>
            </a:r>
            <a:r>
              <a:rPr lang="ru-RU" dirty="0" smtClean="0"/>
              <a:t> шаблону сайт </a:t>
            </a:r>
            <a:r>
              <a:rPr lang="en-US" dirty="0" smtClean="0"/>
              <a:t>http://shkola-ditsad.ucoz.com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66F7-E774-49B4-865F-7F7C0235B281}" type="datetimeFigureOut">
              <a:rPr lang="uk-UA" smtClean="0"/>
              <a:pPr/>
              <a:t>02.03.2015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7E09A-C96F-4683-A585-981E6EC2A1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671174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66F7-E774-49B4-865F-7F7C0235B281}" type="datetimeFigureOut">
              <a:rPr lang="uk-UA" smtClean="0"/>
              <a:pPr/>
              <a:t>02.03.2015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7E09A-C96F-4683-A585-981E6EC2A1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48528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A66F7-E774-49B4-865F-7F7C0235B281}" type="datetimeFigureOut">
              <a:rPr lang="uk-UA" smtClean="0"/>
              <a:pPr/>
              <a:t>02.03.2015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7E09A-C96F-4683-A585-981E6EC2A1A1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671425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49" r:id="rId2"/>
    <p:sldLayoutId id="2147483650" r:id="rId3"/>
    <p:sldLayoutId id="214748365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76;&#1086;%20&#1087;&#1077;&#1088;&#1096;&#1086;&#1075;&#1086;%20&#1091;&#1088;&#1086;&#1082;&#1091;%202014\&#1050;&#1083;&#1110;&#1087;%20&#1087;&#1088;&#1086;%20&#1059;&#1082;&#1088;&#1072;&#1111;&#1085;&#1091;\&#1050;&#1083;&#1110;&#1087;%20&#1087;&#1088;&#1086;%20&#1059;&#1082;&#1088;&#1072;&#1111;&#1085;&#1091;.mp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76;&#1086;%20&#1087;&#1077;&#1088;&#1096;&#1086;&#1075;&#1086;%20&#1091;&#1088;&#1086;&#1082;&#1091;%202014\&#1044;&#1077;&#1088;&#1078;&#1072;&#1074;&#1085;&#1080;&#1081;%20&#1043;&#1110;&#1084;&#1085;%20&#1059;&#1082;&#1088;&#1072;&#1111;&#1085;&#1080;%20&#9829;%20National%20Anthem%20of%20Ukraine%20&#9829;%20&#12454;&#12463;&#12521;&#12452;&#12490;&#22269;&#27468;.mp4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76;&#1086;%20&#1087;&#1077;&#1088;&#1096;&#1086;&#1075;&#1086;%20&#1091;&#1088;&#1086;&#1082;&#1091;%202014\&#1059;&#1050;&#1056;&#1040;&#1031;&#1053;&#1040;%20%20-%20&#1053;&#1040;&#1064;&#1040;%20&#1041;&#1040;&#1058;&#1068;&#1050;&#1030;&#1042;&#1065;&#1048;&#1053;&#1040;\Natalya-May-Kvtucha-Ukrana(muzofon.com).mp3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99592" y="2204864"/>
            <a:ext cx="7772400" cy="14700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err="1" smtClean="0">
                <a:ln w="57150" cmpd="sng">
                  <a:solidFill>
                    <a:srgbClr val="0070C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Україна</a:t>
            </a:r>
            <a:r>
              <a:rPr lang="ru-RU" sz="7200" b="1" cap="none" spc="0" dirty="0" smtClean="0">
                <a:ln w="57150" cmpd="sng">
                  <a:solidFill>
                    <a:srgbClr val="0070C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 </a:t>
            </a:r>
          </a:p>
          <a:p>
            <a:pPr algn="ctr"/>
            <a:r>
              <a:rPr lang="uk-UA" sz="7200" b="1" dirty="0" smtClean="0">
                <a:ln w="57150" cmpd="sng">
                  <a:solidFill>
                    <a:srgbClr val="0070C0"/>
                  </a:solidFill>
                  <a:prstDash val="solid"/>
                </a:ln>
                <a:solidFill>
                  <a:srgbClr val="FFFF00"/>
                </a:solidFill>
              </a:rPr>
              <a:t>-</a:t>
            </a:r>
          </a:p>
          <a:p>
            <a:pPr algn="ctr"/>
            <a:r>
              <a:rPr lang="uk-UA" sz="7200" b="1" dirty="0" smtClean="0">
                <a:ln w="57150" cmpd="sng">
                  <a:solidFill>
                    <a:srgbClr val="0070C0"/>
                  </a:solidFill>
                  <a:prstDash val="solid"/>
                </a:ln>
                <a:solidFill>
                  <a:srgbClr val="FFFF00"/>
                </a:solidFill>
              </a:rPr>
              <a:t>є</a:t>
            </a:r>
            <a:r>
              <a:rPr lang="uk-UA" sz="7200" b="1" cap="none" spc="0" dirty="0" smtClean="0">
                <a:ln w="57150" cmpd="sng">
                  <a:solidFill>
                    <a:srgbClr val="0070C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дина країна</a:t>
            </a:r>
            <a:endParaRPr lang="ru-RU" sz="7200" b="1" cap="none" spc="0" dirty="0">
              <a:ln w="57150" cmpd="sng">
                <a:solidFill>
                  <a:srgbClr val="0070C0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840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263691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Живи, </a:t>
            </a:r>
            <a:r>
              <a:rPr lang="ru-RU" sz="6000" b="1" dirty="0" err="1" smtClean="0"/>
              <a:t>Україно</a:t>
            </a:r>
            <a:r>
              <a:rPr lang="ru-RU" sz="6000" b="1" dirty="0" smtClean="0"/>
              <a:t>! Живи для </a:t>
            </a:r>
            <a:r>
              <a:rPr lang="ru-RU" sz="6000" b="1" dirty="0" err="1" smtClean="0"/>
              <a:t>краси</a:t>
            </a:r>
            <a:r>
              <a:rPr lang="ru-RU" sz="6000" b="1" dirty="0" smtClean="0"/>
              <a:t>, </a:t>
            </a:r>
            <a:r>
              <a:rPr lang="ru-RU" sz="6000" b="1" dirty="0" err="1" smtClean="0"/>
              <a:t>для</a:t>
            </a:r>
            <a:r>
              <a:rPr lang="ru-RU" sz="6000" b="1" dirty="0" smtClean="0"/>
              <a:t> </a:t>
            </a:r>
            <a:r>
              <a:rPr lang="ru-RU" sz="6000" b="1" dirty="0" err="1" smtClean="0"/>
              <a:t>сили</a:t>
            </a:r>
            <a:r>
              <a:rPr lang="ru-RU" sz="6000" b="1" dirty="0" smtClean="0"/>
              <a:t>, </a:t>
            </a:r>
            <a:r>
              <a:rPr lang="ru-RU" sz="6000" b="1" dirty="0" err="1" smtClean="0"/>
              <a:t>для</a:t>
            </a:r>
            <a:r>
              <a:rPr lang="ru-RU" sz="6000" b="1" dirty="0" smtClean="0"/>
              <a:t> </a:t>
            </a:r>
            <a:r>
              <a:rPr lang="ru-RU" sz="6000" b="1" dirty="0" err="1" smtClean="0"/>
              <a:t>правди</a:t>
            </a:r>
            <a:r>
              <a:rPr lang="ru-RU" sz="6000" b="1" dirty="0" smtClean="0"/>
              <a:t>, </a:t>
            </a:r>
            <a:r>
              <a:rPr lang="ru-RU" sz="6000" b="1" dirty="0" err="1" smtClean="0"/>
              <a:t>для</a:t>
            </a:r>
            <a:r>
              <a:rPr lang="ru-RU" sz="6000" b="1" dirty="0" smtClean="0"/>
              <a:t> </a:t>
            </a:r>
            <a:r>
              <a:rPr lang="ru-RU" sz="6000" b="1" dirty="0" err="1" smtClean="0"/>
              <a:t>волі</a:t>
            </a:r>
            <a:r>
              <a:rPr lang="ru-RU" sz="6000" b="1" dirty="0" smtClean="0"/>
              <a:t>!</a:t>
            </a:r>
            <a:br>
              <a:rPr lang="ru-RU" sz="6000" b="1" dirty="0" smtClean="0"/>
            </a:br>
            <a:r>
              <a:rPr lang="ru-RU" sz="6000" b="1" dirty="0" smtClean="0"/>
              <a:t>В.    </a:t>
            </a:r>
            <a:r>
              <a:rPr lang="ru-RU" sz="6000" b="1" dirty="0" err="1" smtClean="0"/>
              <a:t>Сосюра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Кліп про Україну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23528" y="476672"/>
            <a:ext cx="8496944" cy="56886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1328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Monotype Corsiva" pitchFamily="66" charset="0"/>
              </a:rPr>
              <a:t>Маршрут 1.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err="1" smtClean="0">
                <a:latin typeface="Monotype Corsiva" pitchFamily="66" charset="0"/>
              </a:rPr>
              <a:t>Рідний</a:t>
            </a:r>
            <a:r>
              <a:rPr lang="ru-RU" b="1" dirty="0" smtClean="0">
                <a:latin typeface="Monotype Corsiva" pitchFamily="66" charset="0"/>
              </a:rPr>
              <a:t> край, </a:t>
            </a:r>
            <a:r>
              <a:rPr lang="ru-RU" b="1" dirty="0" err="1" smtClean="0">
                <a:latin typeface="Monotype Corsiva" pitchFamily="66" charset="0"/>
              </a:rPr>
              <a:t>Україна</a:t>
            </a:r>
            <a:r>
              <a:rPr lang="ru-RU" b="1" dirty="0" smtClean="0">
                <a:latin typeface="Monotype Corsiva" pitchFamily="66" charset="0"/>
              </a:rPr>
              <a:t>, </a:t>
            </a:r>
            <a:r>
              <a:rPr lang="ru-RU" b="1" dirty="0" err="1" smtClean="0">
                <a:latin typeface="Monotype Corsiva" pitchFamily="66" charset="0"/>
              </a:rPr>
              <a:t>Батьківщина</a:t>
            </a:r>
            <a:r>
              <a:rPr lang="ru-RU" b="1" dirty="0" smtClean="0">
                <a:latin typeface="Monotype Corsiva" pitchFamily="66" charset="0"/>
              </a:rPr>
              <a:t>, </a:t>
            </a:r>
            <a:r>
              <a:rPr lang="ru-RU" b="1" dirty="0" err="1" smtClean="0">
                <a:latin typeface="Monotype Corsiva" pitchFamily="66" charset="0"/>
              </a:rPr>
              <a:t>Вітчизна</a:t>
            </a:r>
            <a:r>
              <a:rPr lang="ru-RU" b="1" dirty="0" smtClean="0">
                <a:latin typeface="Monotype Corsiva" pitchFamily="66" charset="0"/>
              </a:rPr>
              <a:t>.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Маршрут 2.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 </a:t>
            </a:r>
            <a:r>
              <a:rPr lang="ru-RU" b="1" dirty="0" err="1" smtClean="0">
                <a:latin typeface="Monotype Corsiva" pitchFamily="66" charset="0"/>
              </a:rPr>
              <a:t>Державні</a:t>
            </a:r>
            <a:r>
              <a:rPr lang="ru-RU" b="1" dirty="0" smtClean="0">
                <a:latin typeface="Monotype Corsiva" pitchFamily="66" charset="0"/>
              </a:rPr>
              <a:t> </a:t>
            </a:r>
            <a:r>
              <a:rPr lang="ru-RU" b="1" dirty="0" err="1" smtClean="0">
                <a:latin typeface="Monotype Corsiva" pitchFamily="66" charset="0"/>
              </a:rPr>
              <a:t>символи</a:t>
            </a:r>
            <a:r>
              <a:rPr lang="ru-RU" b="1" dirty="0" smtClean="0">
                <a:latin typeface="Monotype Corsiva" pitchFamily="66" charset="0"/>
              </a:rPr>
              <a:t> </a:t>
            </a:r>
            <a:r>
              <a:rPr lang="ru-RU" b="1" dirty="0" err="1" smtClean="0">
                <a:latin typeface="Monotype Corsiva" pitchFamily="66" charset="0"/>
              </a:rPr>
              <a:t>України</a:t>
            </a:r>
            <a:r>
              <a:rPr lang="ru-RU" b="1" dirty="0" smtClean="0">
                <a:latin typeface="Monotype Corsiva" pitchFamily="66" charset="0"/>
              </a:rPr>
              <a:t>.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Державний Гімн України ♥ National Anthem of Ukraine ♥ ウクライナ国歌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059832" y="3861048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Маршрут 3. </a:t>
            </a:r>
            <a:r>
              <a:rPr lang="ru-RU" b="1" dirty="0" err="1" smtClean="0">
                <a:latin typeface="Monotype Corsiva" pitchFamily="66" charset="0"/>
              </a:rPr>
              <a:t>Народні</a:t>
            </a:r>
            <a:r>
              <a:rPr lang="ru-RU" b="1" dirty="0" smtClean="0">
                <a:latin typeface="Monotype Corsiva" pitchFamily="66" charset="0"/>
              </a:rPr>
              <a:t> </a:t>
            </a:r>
            <a:r>
              <a:rPr lang="ru-RU" b="1" dirty="0" err="1" smtClean="0">
                <a:latin typeface="Monotype Corsiva" pitchFamily="66" charset="0"/>
              </a:rPr>
              <a:t>символи</a:t>
            </a:r>
            <a:r>
              <a:rPr lang="ru-RU" b="1" dirty="0" smtClean="0">
                <a:latin typeface="Monotype Corsiva" pitchFamily="66" charset="0"/>
              </a:rPr>
              <a:t> </a:t>
            </a:r>
            <a:r>
              <a:rPr lang="ru-RU" b="1" dirty="0" err="1" smtClean="0">
                <a:latin typeface="Monotype Corsiva" pitchFamily="66" charset="0"/>
              </a:rPr>
              <a:t>держави</a:t>
            </a:r>
            <a:r>
              <a:rPr lang="ru-RU" b="1" dirty="0" smtClean="0">
                <a:latin typeface="Monotype Corsiva" pitchFamily="66" charset="0"/>
              </a:rPr>
              <a:t>.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pda.fedpress.ru/sites/fedpress/files/lidocnechka1/news/1328180110731kalina300x225.jpe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992888" cy="5616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www.artistdaily.com/cfs-filesystemfile.ashx/__key/CommunityServer.Blogs.Components.WeblogFiles/pleinair/0810tree3_5F00_600x58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8136904" cy="5361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www.urbanstandard.rs/wp-content/uploads/2013/01/Vrba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7992887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www.alushta.org/img/news/photo/044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8208912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276872"/>
            <a:ext cx="7772400" cy="1470025"/>
          </a:xfrm>
        </p:spPr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Маршрут 4.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err="1" smtClean="0">
                <a:latin typeface="Monotype Corsiva" pitchFamily="66" charset="0"/>
              </a:rPr>
              <a:t>Мій</a:t>
            </a:r>
            <a:r>
              <a:rPr lang="ru-RU" b="1" dirty="0" smtClean="0">
                <a:latin typeface="Monotype Corsiva" pitchFamily="66" charset="0"/>
              </a:rPr>
              <a:t> край - моя </a:t>
            </a:r>
            <a:r>
              <a:rPr lang="ru-RU" b="1" dirty="0" err="1" smtClean="0">
                <a:latin typeface="Monotype Corsiva" pitchFamily="66" charset="0"/>
              </a:rPr>
              <a:t>історія</a:t>
            </a:r>
            <a:r>
              <a:rPr lang="ru-RU" b="1" dirty="0" smtClean="0">
                <a:latin typeface="Monotype Corsiva" pitchFamily="66" charset="0"/>
              </a:rPr>
              <a:t> жива.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Маршрут 5.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 Народна </a:t>
            </a:r>
            <a:r>
              <a:rPr lang="ru-RU" b="1" dirty="0" err="1" smtClean="0">
                <a:latin typeface="Monotype Corsiva" pitchFamily="66" charset="0"/>
              </a:rPr>
              <a:t>скарбничка</a:t>
            </a:r>
            <a:r>
              <a:rPr lang="ru-RU" b="1" dirty="0" smtClean="0">
                <a:latin typeface="Monotype Corsiva" pitchFamily="66" charset="0"/>
              </a:rPr>
              <a:t>.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052736"/>
            <a:ext cx="7416824" cy="4641379"/>
          </a:xfrm>
        </p:spPr>
        <p:txBody>
          <a:bodyPr>
            <a:noAutofit/>
          </a:bodyPr>
          <a:lstStyle/>
          <a:p>
            <a:pPr algn="l"/>
            <a:r>
              <a:rPr lang="ru-RU" sz="4400" b="1" dirty="0" err="1" smtClean="0"/>
              <a:t>Батьківщина</a:t>
            </a:r>
            <a:r>
              <a:rPr lang="ru-RU" sz="4400" b="1" dirty="0" smtClean="0"/>
              <a:t> – </a:t>
            </a:r>
            <a:r>
              <a:rPr lang="ru-RU" sz="4400" b="1" dirty="0" err="1" smtClean="0"/>
              <a:t>мати</a:t>
            </a:r>
            <a:r>
              <a:rPr lang="ru-RU" sz="4400" b="1" dirty="0" smtClean="0"/>
              <a:t>,  … </a:t>
            </a:r>
          </a:p>
          <a:p>
            <a:pPr algn="l"/>
            <a:r>
              <a:rPr lang="ru-RU" sz="4400" b="1" dirty="0" smtClean="0"/>
              <a:t>Людина без </a:t>
            </a:r>
            <a:r>
              <a:rPr lang="ru-RU" sz="4400" b="1" dirty="0" err="1" smtClean="0"/>
              <a:t>Вітчизни</a:t>
            </a:r>
            <a:r>
              <a:rPr lang="ru-RU" sz="4400" b="1" smtClean="0"/>
              <a:t>, ...</a:t>
            </a:r>
            <a:endParaRPr lang="ru-RU" sz="4400" b="1" dirty="0" smtClean="0"/>
          </a:p>
          <a:p>
            <a:pPr algn="l"/>
            <a:r>
              <a:rPr lang="ru-RU" sz="4400" b="1" dirty="0" smtClean="0"/>
              <a:t>Добре тому,  …………</a:t>
            </a:r>
          </a:p>
          <a:p>
            <a:pPr algn="l"/>
            <a:r>
              <a:rPr lang="ru-RU" sz="4400" b="1" dirty="0" smtClean="0"/>
              <a:t>За </a:t>
            </a:r>
            <a:r>
              <a:rPr lang="ru-RU" sz="4400" b="1" dirty="0" err="1" smtClean="0"/>
              <a:t>рідний</a:t>
            </a:r>
            <a:r>
              <a:rPr lang="ru-RU" sz="4400" b="1" dirty="0" smtClean="0"/>
              <a:t> край  ……………</a:t>
            </a:r>
          </a:p>
          <a:p>
            <a:pPr algn="l"/>
            <a:r>
              <a:rPr lang="ru-RU" sz="4400" b="1" dirty="0" err="1" smtClean="0"/>
              <a:t>Всюди</a:t>
            </a:r>
            <a:r>
              <a:rPr lang="ru-RU" sz="4400" b="1" dirty="0" smtClean="0"/>
              <a:t> добре,  ……….</a:t>
            </a:r>
          </a:p>
          <a:p>
            <a:pPr algn="l"/>
            <a:r>
              <a:rPr lang="ru-RU" sz="4400" b="1" dirty="0" smtClean="0"/>
              <a:t>Кожному мила  ……………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204864"/>
            <a:ext cx="7772400" cy="1470025"/>
          </a:xfrm>
        </p:spPr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Маршрут 6.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err="1" smtClean="0">
                <a:latin typeface="Monotype Corsiva" pitchFamily="66" charset="0"/>
              </a:rPr>
              <a:t>Поради</a:t>
            </a:r>
            <a:r>
              <a:rPr lang="ru-RU" b="1" dirty="0" smtClean="0">
                <a:latin typeface="Monotype Corsiva" pitchFamily="66" charset="0"/>
              </a:rPr>
              <a:t> </a:t>
            </a:r>
            <a:r>
              <a:rPr lang="ru-RU" b="1" dirty="0" err="1" smtClean="0">
                <a:latin typeface="Monotype Corsiva" pitchFamily="66" charset="0"/>
              </a:rPr>
              <a:t>Президентові</a:t>
            </a:r>
            <a:r>
              <a:rPr lang="ru-RU" b="1" dirty="0" smtClean="0">
                <a:latin typeface="Monotype Corsiva" pitchFamily="66" charset="0"/>
              </a:rPr>
              <a:t> </a:t>
            </a:r>
            <a:r>
              <a:rPr lang="ru-RU" b="1" dirty="0" err="1" smtClean="0">
                <a:latin typeface="Monotype Corsiva" pitchFamily="66" charset="0"/>
              </a:rPr>
              <a:t>України</a:t>
            </a:r>
            <a:r>
              <a:rPr lang="ru-RU" b="1" dirty="0" smtClean="0">
                <a:latin typeface="Monotype Corsiva" pitchFamily="66" charset="0"/>
              </a:rPr>
              <a:t>.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276872"/>
            <a:ext cx="7772400" cy="1470025"/>
          </a:xfrm>
        </p:spPr>
        <p:txBody>
          <a:bodyPr>
            <a:noAutofit/>
          </a:bodyPr>
          <a:lstStyle/>
          <a:p>
            <a:r>
              <a:rPr lang="uk-UA" sz="13800" b="1" dirty="0" smtClean="0">
                <a:ln w="76200">
                  <a:solidFill>
                    <a:srgbClr val="0070C0"/>
                  </a:solidFill>
                </a:ln>
                <a:solidFill>
                  <a:srgbClr val="FFFF00"/>
                </a:solidFill>
                <a:latin typeface="Monotype Corsiva" pitchFamily="66" charset="0"/>
              </a:rPr>
              <a:t>Ти єдина , </a:t>
            </a:r>
            <a:br>
              <a:rPr lang="uk-UA" sz="13800" b="1" dirty="0" smtClean="0">
                <a:ln w="76200">
                  <a:solidFill>
                    <a:srgbClr val="0070C0"/>
                  </a:solidFill>
                </a:ln>
                <a:solidFill>
                  <a:srgbClr val="FFFF00"/>
                </a:solidFill>
                <a:latin typeface="Monotype Corsiva" pitchFamily="66" charset="0"/>
              </a:rPr>
            </a:br>
            <a:r>
              <a:rPr lang="uk-UA" sz="13800" b="1" dirty="0" smtClean="0">
                <a:ln w="76200">
                  <a:solidFill>
                    <a:srgbClr val="0070C0"/>
                  </a:solidFill>
                </a:ln>
                <a:solidFill>
                  <a:srgbClr val="FFFF00"/>
                </a:solidFill>
                <a:latin typeface="Monotype Corsiva" pitchFamily="66" charset="0"/>
              </a:rPr>
              <a:t>Україно!</a:t>
            </a:r>
            <a:endParaRPr lang="ru-RU" sz="13800" b="1" dirty="0">
              <a:ln w="76200">
                <a:solidFill>
                  <a:srgbClr val="0070C0"/>
                </a:solidFill>
              </a:ln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Natalya-May-Kvtucha-Ukrana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139952" y="465313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1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Автор презентації 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Оспа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Г. В., 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вчитель початкових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класів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Автор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шаблону презентації –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Несенюк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О. В.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Відеоматеріали з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youtube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com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</Template>
  <TotalTime>56</TotalTime>
  <Words>78</Words>
  <Application>Microsoft Office PowerPoint</Application>
  <PresentationFormat>Экран (4:3)</PresentationFormat>
  <Paragraphs>18</Paragraphs>
  <Slides>16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4</vt:lpstr>
      <vt:lpstr>Україна  - єдина країна</vt:lpstr>
      <vt:lpstr>Живи, Україно! Живи для краси, для сили, для правди, для волі! В.    Сосюра </vt:lpstr>
      <vt:lpstr>Слайд 3</vt:lpstr>
      <vt:lpstr>Маршрут 1.  Рідний край, Україна, Батьківщина, Вітчизна.</vt:lpstr>
      <vt:lpstr>Маршрут 2.  Державні символи України.</vt:lpstr>
      <vt:lpstr>Маршрут 3. Народні символи держави.</vt:lpstr>
      <vt:lpstr>Слайд 7</vt:lpstr>
      <vt:lpstr>Слайд 8</vt:lpstr>
      <vt:lpstr>Слайд 9</vt:lpstr>
      <vt:lpstr>Слайд 10</vt:lpstr>
      <vt:lpstr>Маршрут 4.  Мій край - моя історія жива.</vt:lpstr>
      <vt:lpstr>Маршрут 5.  Народна скарбничка.</vt:lpstr>
      <vt:lpstr>Слайд 13</vt:lpstr>
      <vt:lpstr>Маршрут 6.  Поради Президентові України.</vt:lpstr>
      <vt:lpstr>Ти єдина ,  Україно!</vt:lpstr>
      <vt:lpstr>Автор презентації  Оспа Г. В.,  вчитель початкових класів  Автор  шаблону презентації – Несенюк О. В. Відеоматеріали з youtube. com 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Україна  - єдина країна</dc:title>
  <dc:creator>I am</dc:creator>
  <cp:lastModifiedBy>Галина</cp:lastModifiedBy>
  <cp:revision>10</cp:revision>
  <dcterms:created xsi:type="dcterms:W3CDTF">2014-08-31T13:42:59Z</dcterms:created>
  <dcterms:modified xsi:type="dcterms:W3CDTF">2015-03-02T15:41:58Z</dcterms:modified>
</cp:coreProperties>
</file>