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23.02.2015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208912" cy="125152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История открытия меди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071079" cy="230425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Работа ученицы 10 «А» класса</a:t>
            </a:r>
          </a:p>
          <a:p>
            <a:pPr algn="ctr"/>
            <a:r>
              <a:rPr lang="ru-RU" sz="2400" dirty="0" smtClean="0"/>
              <a:t>Гимназии №6</a:t>
            </a:r>
          </a:p>
          <a:p>
            <a:pPr algn="ctr"/>
            <a:r>
              <a:rPr lang="ru-RU" sz="2400" dirty="0" smtClean="0"/>
              <a:t>Борисовой Анастасии</a:t>
            </a:r>
            <a:endParaRPr lang="ru-RU" sz="2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852936"/>
            <a:ext cx="5976664" cy="393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69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908720"/>
            <a:ext cx="3888432" cy="4680520"/>
          </a:xfrm>
        </p:spPr>
        <p:txBody>
          <a:bodyPr>
            <a:noAutofit/>
          </a:bodyPr>
          <a:lstStyle/>
          <a:p>
            <a:r>
              <a:rPr lang="ru-RU" sz="2800" dirty="0"/>
              <a:t>Медь — элемент одиннадцатой группы четвёртого периода периодической системы химических элементов Д. И. Менделеева, с атомным номером 29. Обозначается символом </a:t>
            </a:r>
            <a:r>
              <a:rPr lang="ru-RU" sz="2800" dirty="0" err="1"/>
              <a:t>Cu</a:t>
            </a:r>
            <a:r>
              <a:rPr lang="ru-RU" sz="2800" dirty="0"/>
              <a:t> (лат. </a:t>
            </a:r>
            <a:r>
              <a:rPr lang="ru-RU" sz="2800" dirty="0" err="1"/>
              <a:t>Cuprum</a:t>
            </a:r>
            <a:r>
              <a:rPr lang="ru-RU" sz="2800" dirty="0"/>
              <a:t>).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908720"/>
            <a:ext cx="5292080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03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268760"/>
            <a:ext cx="7560840" cy="1944216"/>
          </a:xfrm>
        </p:spPr>
        <p:txBody>
          <a:bodyPr>
            <a:normAutofit/>
          </a:bodyPr>
          <a:lstStyle/>
          <a:p>
            <a:r>
              <a:rPr lang="ru-RU" sz="2800" dirty="0">
                <a:effectLst/>
              </a:rPr>
              <a:t>Медь – первый металл, который впервые стал использовать человек в древности за несколько тысячелетий до нашей эры. 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404664"/>
            <a:ext cx="7848872" cy="1008112"/>
          </a:xfrm>
        </p:spPr>
        <p:txBody>
          <a:bodyPr/>
          <a:lstStyle/>
          <a:p>
            <a:r>
              <a:rPr lang="ru-RU" sz="4800" dirty="0" smtClean="0"/>
              <a:t>История меди</a:t>
            </a:r>
            <a:endParaRPr lang="ru-RU" sz="4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212976"/>
            <a:ext cx="5135979" cy="344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322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88641"/>
            <a:ext cx="8640960" cy="2736304"/>
          </a:xfrm>
        </p:spPr>
        <p:txBody>
          <a:bodyPr>
            <a:normAutofit/>
          </a:bodyPr>
          <a:lstStyle/>
          <a:p>
            <a:r>
              <a:rPr lang="ru-RU" sz="3600" dirty="0"/>
              <a:t>Самый крупный самородок меди был найден на территории США, он имел массу 420 т.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348880"/>
            <a:ext cx="7061498" cy="421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09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-387424"/>
            <a:ext cx="8064896" cy="4464495"/>
          </a:xfrm>
        </p:spPr>
        <p:txBody>
          <a:bodyPr>
            <a:normAutofit/>
          </a:bodyPr>
          <a:lstStyle/>
          <a:p>
            <a:r>
              <a:rPr lang="ru-RU" sz="2400" dirty="0"/>
              <a:t>Медь была впервые использована еще 10 тысяч лет назад. Кулон из меди, изготовленный около 8700 г. до нашей эры, был найден на севере современного Ирака. Существует доказательство того, что к 6400 г. до нашей эры медь выплавляли и отливали из нее изделия в районе, известном ныне как Турция. К 4500 г. до нашей эры эта технология появилась в Египте. 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978935"/>
            <a:ext cx="5317182" cy="384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54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340768"/>
            <a:ext cx="8064896" cy="5112568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dirty="0" smtClean="0"/>
              <a:t>Интересные </a:t>
            </a:r>
            <a:r>
              <a:rPr lang="ru-RU" dirty="0"/>
              <a:t>сведения </a:t>
            </a:r>
            <a:r>
              <a:rPr lang="ru-RU" dirty="0" smtClean="0"/>
              <a:t>о меди </a:t>
            </a:r>
            <a:r>
              <a:rPr lang="ru-RU" dirty="0"/>
              <a:t>можно почерпнуть из поэм Гомера "Илиада" и "Одиссея", по страницам которых разбросано множество разнообразных медных изделий. Немало их, согласно Гомеру, украшало интерьеры во дворце царя </a:t>
            </a:r>
            <a:r>
              <a:rPr lang="ru-RU" dirty="0" err="1"/>
              <a:t>Менелая</a:t>
            </a:r>
            <a:r>
              <a:rPr lang="ru-RU" dirty="0"/>
              <a:t>:</a:t>
            </a:r>
          </a:p>
          <a:p>
            <a:pPr marL="18288" indent="0" algn="ctr">
              <a:buNone/>
            </a:pPr>
            <a:r>
              <a:rPr lang="ru-RU" dirty="0"/>
              <a:t>   </a:t>
            </a:r>
            <a:endParaRPr lang="ru-RU" dirty="0" smtClean="0"/>
          </a:p>
          <a:p>
            <a:pPr marL="18288" indent="0" algn="ctr">
              <a:buNone/>
            </a:pPr>
            <a:r>
              <a:rPr lang="ru-RU" dirty="0" smtClean="0"/>
              <a:t> </a:t>
            </a:r>
            <a:r>
              <a:rPr lang="ru-RU" sz="3200" dirty="0"/>
              <a:t>Видишь, как много здесь меди сияющей в звонких покоях,</a:t>
            </a:r>
          </a:p>
          <a:p>
            <a:pPr marL="18288" indent="0" algn="ctr">
              <a:buNone/>
            </a:pPr>
            <a:r>
              <a:rPr lang="ru-RU" sz="3200" dirty="0"/>
              <a:t>    Блещет все златом, </a:t>
            </a:r>
            <a:r>
              <a:rPr lang="ru-RU" sz="3200" dirty="0" err="1"/>
              <a:t>сребром</a:t>
            </a:r>
            <a:r>
              <a:rPr lang="ru-RU" sz="3200" dirty="0"/>
              <a:t>, янтарями, слоновою костью</a:t>
            </a:r>
          </a:p>
          <a:p>
            <a:pPr marL="18288" indent="0" algn="ctr">
              <a:buNone/>
            </a:pPr>
            <a:r>
              <a:rPr lang="ru-RU" sz="3200" dirty="0"/>
              <a:t>(пер. </a:t>
            </a:r>
            <a:r>
              <a:rPr lang="ru-RU" sz="3200" dirty="0" err="1"/>
              <a:t>В.А.Жуковского</a:t>
            </a:r>
            <a:r>
              <a:rPr lang="ru-RU" sz="3200" dirty="0"/>
              <a:t>).</a:t>
            </a:r>
          </a:p>
          <a:p>
            <a:pPr marL="1828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548680"/>
            <a:ext cx="7543800" cy="914400"/>
          </a:xfrm>
        </p:spPr>
        <p:txBody>
          <a:bodyPr/>
          <a:lstStyle/>
          <a:p>
            <a:r>
              <a:rPr lang="ru-RU" dirty="0" smtClean="0"/>
              <a:t>Медь в литературе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33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332656"/>
            <a:ext cx="7848872" cy="6408712"/>
          </a:xfrm>
        </p:spPr>
        <p:txBody>
          <a:bodyPr>
            <a:normAutofit/>
          </a:bodyPr>
          <a:lstStyle/>
          <a:p>
            <a:r>
              <a:rPr lang="ru-RU" dirty="0"/>
              <a:t>Медь здесь стоит в одном ряду с другими ювелирными материалами, благородными металлами — золотом и серебром. Однако в гомеровской Элладе из меди изготовляли уже и оружие, и боевые доспехи. Сын Одиссея </a:t>
            </a:r>
            <a:r>
              <a:rPr lang="ru-RU" dirty="0" err="1"/>
              <a:t>Телемах</a:t>
            </a:r>
            <a:r>
              <a:rPr lang="ru-RU" dirty="0"/>
              <a:t> (или </a:t>
            </a:r>
            <a:r>
              <a:rPr lang="ru-RU" dirty="0" err="1"/>
              <a:t>Телемак</a:t>
            </a:r>
            <a:r>
              <a:rPr lang="ru-RU" dirty="0"/>
              <a:t>), готовясь к участию в избиении женихов Пенелопы,</a:t>
            </a:r>
          </a:p>
          <a:p>
            <a:pPr marL="18288" indent="0" algn="ctr">
              <a:buNone/>
            </a:pPr>
            <a:r>
              <a:rPr lang="ru-RU" sz="3200" dirty="0" smtClean="0"/>
              <a:t>    </a:t>
            </a:r>
            <a:r>
              <a:rPr lang="ru-RU" sz="3200" dirty="0"/>
              <a:t>На голове укрепил </a:t>
            </a:r>
            <a:r>
              <a:rPr lang="ru-RU" sz="3200" dirty="0" err="1"/>
              <a:t>меднокованный</a:t>
            </a:r>
            <a:r>
              <a:rPr lang="ru-RU" sz="3200" dirty="0"/>
              <a:t> шлем, осененный</a:t>
            </a:r>
          </a:p>
          <a:p>
            <a:pPr marL="18288" indent="0" algn="ctr">
              <a:buNone/>
            </a:pPr>
            <a:r>
              <a:rPr lang="ru-RU" sz="3200" dirty="0"/>
              <a:t>    Конским хвостом, поднимавшимся страшно на гребне, и в руку</a:t>
            </a:r>
          </a:p>
          <a:p>
            <a:pPr marL="18288" indent="0" algn="ctr">
              <a:buNone/>
            </a:pPr>
            <a:r>
              <a:rPr lang="ru-RU" sz="3200" dirty="0"/>
              <a:t>    Взял два копья боевых, </a:t>
            </a:r>
            <a:r>
              <a:rPr lang="ru-RU" sz="3200" dirty="0" err="1"/>
              <a:t>заощренных</a:t>
            </a:r>
            <a:r>
              <a:rPr lang="ru-RU" sz="3200" dirty="0"/>
              <a:t> смертельною медью...</a:t>
            </a:r>
          </a:p>
          <a:p>
            <a:pPr marL="18288" indent="0" algn="ctr">
              <a:buNone/>
            </a:pPr>
            <a:r>
              <a:rPr lang="ru-RU" sz="3200" dirty="0" smtClean="0"/>
              <a:t>(</a:t>
            </a:r>
            <a:r>
              <a:rPr lang="ru-RU" sz="3200" dirty="0"/>
              <a:t>пер. </a:t>
            </a:r>
            <a:r>
              <a:rPr lang="ru-RU" sz="3200" dirty="0" err="1"/>
              <a:t>В.А.Жуковского</a:t>
            </a:r>
            <a:r>
              <a:rPr lang="ru-RU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7055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260648"/>
            <a:ext cx="8496944" cy="6336703"/>
          </a:xfrm>
        </p:spPr>
        <p:txBody>
          <a:bodyPr>
            <a:normAutofit/>
          </a:bodyPr>
          <a:lstStyle/>
          <a:p>
            <a:r>
              <a:rPr lang="ru-RU" dirty="0"/>
              <a:t>Лишь по мере вытеснения бронзы железом, т.е. уже в "железном веке", роль меди в производстве орудий труда и оружия пошла на убыль. Вот как это изложено в произведении римского философа и поэта </a:t>
            </a:r>
            <a:r>
              <a:rPr lang="ru-RU" b="1" dirty="0"/>
              <a:t>Лукреция (Тит Лукреций Кар, 1 в. до н.э.) "О природе вещей":</a:t>
            </a:r>
          </a:p>
          <a:p>
            <a:endParaRPr lang="ru-RU" dirty="0"/>
          </a:p>
          <a:p>
            <a:pPr marL="18288" indent="0" algn="ctr">
              <a:buNone/>
            </a:pPr>
            <a:r>
              <a:rPr lang="ru-RU" sz="2400" dirty="0"/>
              <a:t>    Все-таки в употребленье вошла прежде медь, чем железо,</a:t>
            </a:r>
          </a:p>
          <a:p>
            <a:pPr marL="18288" indent="0" algn="ctr">
              <a:buNone/>
            </a:pPr>
            <a:r>
              <a:rPr lang="ru-RU" sz="2400" dirty="0"/>
              <a:t>    Так как была она мягче, притом изобильней гораздо.</a:t>
            </a:r>
          </a:p>
          <a:p>
            <a:pPr marL="18288" indent="0" algn="ctr">
              <a:buNone/>
            </a:pPr>
            <a:r>
              <a:rPr lang="ru-RU" sz="2400" dirty="0"/>
              <a:t>    Медным орудием почва пахалась, и медь приводила</a:t>
            </a:r>
          </a:p>
          <a:p>
            <a:pPr marL="18288" indent="0" algn="ctr">
              <a:buNone/>
            </a:pPr>
            <a:r>
              <a:rPr lang="ru-RU" sz="2400" dirty="0"/>
              <a:t>    Битву в смятенье, тяжкие раны везде рассевая.</a:t>
            </a:r>
          </a:p>
          <a:p>
            <a:pPr marL="18288" indent="0" algn="ctr">
              <a:buNone/>
            </a:pPr>
            <a:r>
              <a:rPr lang="ru-RU" sz="2400" dirty="0"/>
              <a:t>    Скот и поля похищались при помощи меди, легко ведь</a:t>
            </a:r>
          </a:p>
          <a:p>
            <a:pPr marL="18288" indent="0" algn="ctr">
              <a:buNone/>
            </a:pPr>
            <a:r>
              <a:rPr lang="ru-RU" sz="2400" dirty="0"/>
              <a:t>    Все безоружное, голое повиновалось оружью.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596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16632"/>
            <a:ext cx="8640960" cy="4010744"/>
          </a:xfrm>
        </p:spPr>
        <p:txBody>
          <a:bodyPr>
            <a:normAutofit/>
          </a:bodyPr>
          <a:lstStyle/>
          <a:p>
            <a:r>
              <a:rPr lang="ru-RU" sz="3200" dirty="0"/>
              <a:t>Во времена Гомера железо было уже известно людям, но считалось исключительно редким, а потому чрезвычайно дорогим металлом, не уступавшим по ценности золоту.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16601"/>
            <a:ext cx="29527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http://2.bp.blogspot.com/-UsoFPQ7BT2E/TfhYylyfDTI/AAAAAAAABHQ/xHVCBEMp1co/s1600/%25D1%2587%25D0%25B0%25D1%2588%25D0%25B0+%25D0%25B4%25D0%25BB%25D1%258F+%25D0%25BE%25D0%25B1%25D0%25BB%25D0%25B8%25D0%25B2%25D0%25B0%25D0%25BD%25D0%25B8%25D1%258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409337"/>
            <a:ext cx="4680520" cy="320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13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88641"/>
            <a:ext cx="8568952" cy="3528392"/>
          </a:xfrm>
        </p:spPr>
        <p:txBody>
          <a:bodyPr>
            <a:normAutofit/>
          </a:bodyPr>
          <a:lstStyle/>
          <a:p>
            <a:r>
              <a:rPr lang="ru-RU" sz="3200" dirty="0"/>
              <a:t>Сегодня Соединенные Штаты Америки и Чили - главные страны-производители меди в мире, за ними следуют Россия, Канада и Китай.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070438"/>
            <a:ext cx="3816424" cy="358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455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79</TotalTime>
  <Words>467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Базовая</vt:lpstr>
      <vt:lpstr>История открытия меди</vt:lpstr>
      <vt:lpstr>Презентация PowerPoint</vt:lpstr>
      <vt:lpstr>История меди</vt:lpstr>
      <vt:lpstr>Презентация PowerPoint</vt:lpstr>
      <vt:lpstr>Презентация PowerPoint</vt:lpstr>
      <vt:lpstr>Медь в литературе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открытия меди</dc:title>
  <dc:creator>ww</dc:creator>
  <cp:lastModifiedBy>ww</cp:lastModifiedBy>
  <cp:revision>8</cp:revision>
  <dcterms:created xsi:type="dcterms:W3CDTF">2015-02-23T15:53:45Z</dcterms:created>
  <dcterms:modified xsi:type="dcterms:W3CDTF">2015-02-23T17:23:38Z</dcterms:modified>
</cp:coreProperties>
</file>