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71" r:id="rId7"/>
    <p:sldId id="260" r:id="rId8"/>
    <p:sldId id="269" r:id="rId9"/>
    <p:sldId id="273" r:id="rId10"/>
    <p:sldId id="272" r:id="rId11"/>
    <p:sldId id="274" r:id="rId12"/>
    <p:sldId id="275" r:id="rId13"/>
    <p:sldId id="276" r:id="rId14"/>
    <p:sldId id="277" r:id="rId15"/>
    <p:sldId id="263" r:id="rId16"/>
    <p:sldId id="266" r:id="rId17"/>
    <p:sldId id="267" r:id="rId18"/>
    <p:sldId id="279" r:id="rId19"/>
    <p:sldId id="280" r:id="rId20"/>
    <p:sldId id="278" r:id="rId21"/>
    <p:sldId id="281" r:id="rId22"/>
    <p:sldId id="282" r:id="rId23"/>
    <p:sldId id="283" r:id="rId24"/>
    <p:sldId id="284" r:id="rId25"/>
    <p:sldId id="285" r:id="rId26"/>
    <p:sldId id="292" r:id="rId27"/>
    <p:sldId id="286" r:id="rId28"/>
    <p:sldId id="287" r:id="rId29"/>
    <p:sldId id="288" r:id="rId30"/>
    <p:sldId id="293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8000"/>
    <a:srgbClr val="FFFF00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22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1" descr="bear03.jpg"/>
          <p:cNvPicPr>
            <a:picLocks noChangeAspect="1"/>
          </p:cNvPicPr>
          <p:nvPr userDrawn="1"/>
        </p:nvPicPr>
        <p:blipFill>
          <a:blip r:embed="rId4"/>
          <a:srcRect r="90036"/>
          <a:stretch>
            <a:fillRect/>
          </a:stretch>
        </p:blipFill>
        <p:spPr bwMode="auto">
          <a:xfrm>
            <a:off x="8964613" y="0"/>
            <a:ext cx="1793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10" descr="bear03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0"/>
            <a:ext cx="18018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Рисунок 9" descr="bear03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0"/>
            <a:ext cx="18018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Рисунок 8" descr="bear03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563938" y="0"/>
            <a:ext cx="18018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Рисунок 7" descr="bear03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0"/>
            <a:ext cx="18018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Рисунок 6" descr="bear03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801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D577AD-50C5-4378-986E-0825AD39FE59}" type="datetimeFigureOut">
              <a:rPr lang="ru-RU"/>
              <a:pPr>
                <a:defRPr/>
              </a:pPr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4767E1-7729-40B2-9636-CC116EF2E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950" y="981076"/>
            <a:ext cx="9144570" cy="568828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eaLnBrk="1" hangingPunct="1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«Центр развития ребенка – детский сад «Теремок»</a:t>
            </a:r>
          </a:p>
          <a:p>
            <a:pPr eaLnBrk="1" hangingPunct="1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 Александровское.</a:t>
            </a: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1200" dirty="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 воспитатель высшей категории</a:t>
            </a:r>
          </a:p>
          <a:p>
            <a:pPr eaLnBrk="1" hangingPunct="1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Куракалова Л.С. </a:t>
            </a: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1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Ноябрь 2013г.</a:t>
            </a:r>
          </a:p>
        </p:txBody>
      </p:sp>
      <p:sp>
        <p:nvSpPr>
          <p:cNvPr id="4098" name="WordArt 4"/>
          <p:cNvSpPr>
            <a:spLocks noChangeArrowheads="1" noChangeShapeType="1" noTextEdit="1"/>
          </p:cNvSpPr>
          <p:nvPr/>
        </p:nvSpPr>
        <p:spPr bwMode="auto">
          <a:xfrm>
            <a:off x="107950" y="981075"/>
            <a:ext cx="9036050" cy="3733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21619" y="1700809"/>
            <a:ext cx="6408712" cy="28803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</a:t>
            </a:r>
          </a:p>
          <a:p>
            <a:pPr algn="ctr"/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700811"/>
            <a:ext cx="8352928" cy="273630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Презентация 2 младшей группы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«Солнечные зайчики»</a:t>
            </a:r>
            <a:endParaRPr lang="ru-RU" sz="5400" b="1" cap="all" dirty="0" smtClean="0">
              <a:ln/>
              <a:solidFill>
                <a:srgbClr val="0000CC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>
            <p:ph type="title" idx="4294967295"/>
          </p:nvPr>
        </p:nvSpPr>
        <p:spPr>
          <a:xfrm>
            <a:off x="827088" y="-963613"/>
            <a:ext cx="7859712" cy="79216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2" name="WordArt 9"/>
          <p:cNvSpPr>
            <a:spLocks noChangeArrowheads="1" noChangeShapeType="1" noTextEdit="1"/>
          </p:cNvSpPr>
          <p:nvPr/>
        </p:nvSpPr>
        <p:spPr bwMode="auto">
          <a:xfrm>
            <a:off x="107950" y="981075"/>
            <a:ext cx="9036050" cy="3743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764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Дружат в нашей группе девочки и мальчики,</a:t>
            </a:r>
          </a:p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а зовут нас просто - солнечные зайчики!</a:t>
            </a:r>
          </a:p>
        </p:txBody>
      </p:sp>
      <p:pic>
        <p:nvPicPr>
          <p:cNvPr id="5123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4868863"/>
            <a:ext cx="2376488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827213"/>
            <a:ext cx="8229600" cy="647700"/>
          </a:xfrm>
        </p:spPr>
        <p:txBody>
          <a:bodyPr/>
          <a:lstStyle/>
          <a:p>
            <a:pPr eaLnBrk="1" hangingPunct="1"/>
            <a:endParaRPr lang="ru-RU" sz="4000" smtClean="0"/>
          </a:p>
        </p:txBody>
      </p:sp>
      <p:pic>
        <p:nvPicPr>
          <p:cNvPr id="6146" name="Picture 4" descr="SAM_0682"/>
          <p:cNvPicPr>
            <a:picLocks noChangeAspect="1" noChangeArrowheads="1"/>
          </p:cNvPicPr>
          <p:nvPr/>
        </p:nvPicPr>
        <p:blipFill>
          <a:blip r:embed="rId2"/>
          <a:srcRect l="3658" t="8102" r="1210" b="9473"/>
          <a:stretch>
            <a:fillRect/>
          </a:stretch>
        </p:blipFill>
        <p:spPr bwMode="auto">
          <a:xfrm>
            <a:off x="1116013" y="1196975"/>
            <a:ext cx="6985000" cy="5472113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466850"/>
            <a:ext cx="8229600" cy="1008062"/>
          </a:xfrm>
        </p:spPr>
        <p:txBody>
          <a:bodyPr/>
          <a:lstStyle/>
          <a:p>
            <a:pPr eaLnBrk="1" hangingPunct="1"/>
            <a:endParaRPr lang="ru-RU" sz="4000" smtClean="0"/>
          </a:p>
        </p:txBody>
      </p:sp>
      <p:sp>
        <p:nvSpPr>
          <p:cNvPr id="7170" name="Rectangle 3"/>
          <p:cNvSpPr>
            <a:spLocks noGrp="1"/>
          </p:cNvSpPr>
          <p:nvPr>
            <p:ph type="body" idx="4294967295"/>
          </p:nvPr>
        </p:nvSpPr>
        <p:spPr>
          <a:xfrm>
            <a:off x="0" y="981075"/>
            <a:ext cx="9144000" cy="5876925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en-US" smtClean="0"/>
          </a:p>
          <a:p>
            <a:pPr marL="0" indent="0">
              <a:buFont typeface="Arial" charset="0"/>
              <a:buNone/>
            </a:pPr>
            <a:endParaRPr lang="en-US" smtClean="0"/>
          </a:p>
          <a:p>
            <a:pPr marL="0" indent="0">
              <a:buFont typeface="Arial" charset="0"/>
              <a:buNone/>
            </a:pPr>
            <a:r>
              <a:rPr lang="en-US" smtClean="0"/>
              <a:t>                                                                          </a:t>
            </a:r>
            <a:endParaRPr lang="ru-RU" smtClean="0"/>
          </a:p>
        </p:txBody>
      </p:sp>
      <p:pic>
        <p:nvPicPr>
          <p:cNvPr id="7171" name="Picture 4" descr="SAM_15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052513"/>
            <a:ext cx="4826000" cy="364331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7172" name="Прямоугольник 1"/>
          <p:cNvSpPr>
            <a:spLocks noChangeArrowheads="1"/>
          </p:cNvSpPr>
          <p:nvPr/>
        </p:nvSpPr>
        <p:spPr bwMode="auto">
          <a:xfrm rot="388132">
            <a:off x="5364163" y="1557338"/>
            <a:ext cx="3528317" cy="1955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группе нашей интересно,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Хотим провести экскурсию для вас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мы все вместе</a:t>
            </a:r>
            <a:r>
              <a:rPr lang="ru-RU" sz="2400" dirty="0">
                <a:latin typeface="Times New Roman" pitchFamily="18" charset="0"/>
              </a:rPr>
              <a:t>.</a:t>
            </a:r>
          </a:p>
        </p:txBody>
      </p:sp>
      <p:pic>
        <p:nvPicPr>
          <p:cNvPr id="7173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4230688"/>
            <a:ext cx="2627312" cy="26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2" descr="H:\Новая папка\SAM_17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052513"/>
            <a:ext cx="4587875" cy="5589587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 rot="21110355">
            <a:off x="5224463" y="1268413"/>
            <a:ext cx="3617912" cy="222112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Мы двери в сказку открываем,</a:t>
            </a:r>
            <a:endParaRPr lang="ru-RU" sz="2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в нашу группу приглашаем! </a:t>
            </a:r>
            <a:endParaRPr lang="ru-RU" sz="2400" dirty="0">
              <a:latin typeface="Times New Roman" pitchFamily="18" charset="0"/>
            </a:endParaRP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Здесь солнышко всегда сияет,</a:t>
            </a:r>
            <a:endParaRPr lang="ru-RU" sz="2400" dirty="0">
              <a:latin typeface="Times New Roman" pitchFamily="18" charset="0"/>
            </a:endParaRP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Нам настроение поднимает.</a:t>
            </a:r>
            <a:endParaRPr lang="ru-RU" sz="2400" dirty="0">
              <a:latin typeface="Times New Roman" pitchFamily="18" charset="0"/>
            </a:endParaRPr>
          </a:p>
        </p:txBody>
      </p:sp>
      <p:pic>
        <p:nvPicPr>
          <p:cNvPr id="8195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54086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Прямоугольник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0363" y="2109788"/>
            <a:ext cx="1054100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5"/>
          <p:cNvSpPr>
            <a:spLocks noGrp="1"/>
          </p:cNvSpPr>
          <p:nvPr>
            <p:ph type="title" idx="4294967295"/>
          </p:nvPr>
        </p:nvSpPr>
        <p:spPr>
          <a:xfrm>
            <a:off x="457200" y="-1395413"/>
            <a:ext cx="8229600" cy="79216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18" name="Picture 7" descr="SAM_1750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9512" y="1033454"/>
            <a:ext cx="4356100" cy="3268662"/>
          </a:xfrm>
          <a:ln w="38100">
            <a:solidFill>
              <a:srgbClr val="FF0000"/>
            </a:solidFill>
          </a:ln>
        </p:spPr>
      </p:pic>
      <p:pic>
        <p:nvPicPr>
          <p:cNvPr id="9219" name="Picture 8" descr="SAM_175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3500438"/>
            <a:ext cx="4176713" cy="313213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9220" name="Rectangle 9"/>
          <p:cNvSpPr>
            <a:spLocks noChangeArrowheads="1"/>
          </p:cNvSpPr>
          <p:nvPr/>
        </p:nvSpPr>
        <p:spPr bwMode="auto">
          <a:xfrm rot="10816158" flipV="1">
            <a:off x="4787900" y="1039813"/>
            <a:ext cx="4178300" cy="23209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</a:rPr>
              <a:t>Есть в группе для родителей отличный уголок.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Чтоб каждый ознакомиться с делами группы мог.</a:t>
            </a:r>
          </a:p>
          <a:p>
            <a:pPr algn="ctr" eaLnBrk="0" hangingPunct="0"/>
            <a:endParaRPr lang="ru-RU" sz="2400" dirty="0">
              <a:latin typeface="Broadway" pitchFamily="82" charset="0"/>
            </a:endParaRPr>
          </a:p>
        </p:txBody>
      </p:sp>
      <p:pic>
        <p:nvPicPr>
          <p:cNvPr id="9221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463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25" y="539908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108075"/>
            <a:ext cx="8229600" cy="433387"/>
          </a:xfrm>
        </p:spPr>
        <p:txBody>
          <a:bodyPr/>
          <a:lstStyle/>
          <a:p>
            <a:pPr eaLnBrk="1" hangingPunct="1"/>
            <a:endParaRPr lang="ru-RU" sz="4000" smtClean="0"/>
          </a:p>
        </p:txBody>
      </p:sp>
      <p:pic>
        <p:nvPicPr>
          <p:cNvPr id="10242" name="Picture 4" descr="P105076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116013"/>
            <a:ext cx="5638800" cy="4229100"/>
          </a:xfrm>
          <a:ln w="38100">
            <a:solidFill>
              <a:schemeClr val="hlink"/>
            </a:solidFill>
          </a:ln>
        </p:spPr>
      </p:pic>
      <p:sp>
        <p:nvSpPr>
          <p:cNvPr id="10243" name="Rectangle 6"/>
          <p:cNvSpPr>
            <a:spLocks noChangeArrowheads="1"/>
          </p:cNvSpPr>
          <p:nvPr/>
        </p:nvSpPr>
        <p:spPr bwMode="auto">
          <a:xfrm rot="431793">
            <a:off x="1820863" y="5499100"/>
            <a:ext cx="6854825" cy="8604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</a:rPr>
              <a:t>Дружат меж собою солнечные зайчики.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А в нашей группе дружат девочки и мальчики.</a:t>
            </a:r>
          </a:p>
        </p:txBody>
      </p:sp>
      <p:pic>
        <p:nvPicPr>
          <p:cNvPr id="10244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9080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2" descr="H:\Новая папка\SAM_17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2636838"/>
            <a:ext cx="5294313" cy="39703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 rot="21103500">
            <a:off x="250825" y="1268413"/>
            <a:ext cx="3241675" cy="2320925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Колокольчики звенят,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Барабанчики гремят,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Маракасы, дудки, бубны,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Строим музыкальный лад.</a:t>
            </a:r>
          </a:p>
        </p:txBody>
      </p:sp>
      <p:pic>
        <p:nvPicPr>
          <p:cNvPr id="11267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63" y="54086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827213"/>
            <a:ext cx="8229600" cy="647700"/>
          </a:xfrm>
        </p:spPr>
        <p:txBody>
          <a:bodyPr/>
          <a:lstStyle/>
          <a:p>
            <a:pPr eaLnBrk="1" hangingPunct="1"/>
            <a:endParaRPr lang="ru-RU" sz="4000" smtClean="0"/>
          </a:p>
        </p:txBody>
      </p:sp>
      <p:pic>
        <p:nvPicPr>
          <p:cNvPr id="12290" name="Picture 4" descr="SAM_1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16013"/>
            <a:ext cx="4433887" cy="3348037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12291" name="Picture 5" descr="SAM_17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611563"/>
            <a:ext cx="4248150" cy="3114675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2292" name="Rectangle 9"/>
          <p:cNvSpPr>
            <a:spLocks noGrp="1"/>
          </p:cNvSpPr>
          <p:nvPr>
            <p:ph type="body" idx="4294967295"/>
          </p:nvPr>
        </p:nvSpPr>
        <p:spPr>
          <a:xfrm rot="515778">
            <a:off x="5003800" y="1196975"/>
            <a:ext cx="3671888" cy="2016125"/>
          </a:xfrm>
          <a:ln w="38100">
            <a:solidFill>
              <a:srgbClr val="FF9900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Много есть у нас игрушек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И машинок и зверушек.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Все на полочках стоят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И с прогулки ждут ребят.</a:t>
            </a:r>
          </a:p>
        </p:txBody>
      </p:sp>
      <p:pic>
        <p:nvPicPr>
          <p:cNvPr id="12293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63" y="54086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755775"/>
            <a:ext cx="8229600" cy="79216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4" name="Rectangle 3"/>
          <p:cNvSpPr>
            <a:spLocks noGrp="1"/>
          </p:cNvSpPr>
          <p:nvPr>
            <p:ph type="body" idx="4294967295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5" name="Picture 4" descr="SAM_17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052513"/>
            <a:ext cx="5257800" cy="40163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3316" name="Прямоугольник 1"/>
          <p:cNvSpPr>
            <a:spLocks noChangeArrowheads="1"/>
          </p:cNvSpPr>
          <p:nvPr/>
        </p:nvSpPr>
        <p:spPr bwMode="auto">
          <a:xfrm>
            <a:off x="5795963" y="1125538"/>
            <a:ext cx="3168650" cy="45116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Вот природный уголок,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Он понять нам многое помог.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Времена года изучаем,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приметам их узнаем.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Знаем мы животных, птиц.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цветочки как полить.</a:t>
            </a:r>
          </a:p>
        </p:txBody>
      </p:sp>
      <p:pic>
        <p:nvPicPr>
          <p:cNvPr id="13317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52292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H:\Новая папка\SAM_17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981075"/>
            <a:ext cx="4883150" cy="3662363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1042988" y="5013325"/>
            <a:ext cx="7200900" cy="15906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Как дорогу перейти,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Как в транспорте себя вести.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Запомним мы с тобой, играя,</a:t>
            </a:r>
          </a:p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Все правила движенья изучая.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H:\Новая папка\SAM_17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125538"/>
            <a:ext cx="3259138" cy="4344987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5362" name="Picture 3" descr="H:\Новая папка\SAM_17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8025" y="2382838"/>
            <a:ext cx="3214688" cy="42862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5363" name="Прямоугольник 1"/>
          <p:cNvSpPr>
            <a:spLocks noChangeArrowheads="1"/>
          </p:cNvSpPr>
          <p:nvPr/>
        </p:nvSpPr>
        <p:spPr bwMode="auto">
          <a:xfrm>
            <a:off x="3563938" y="981075"/>
            <a:ext cx="2087562" cy="560705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Чтоб успешно развиваться,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Нужно спортом заниматься.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Нам полезно без сомнения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Все, что связано с движением.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Будем вместе мы играть,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Бегать, прыгать и скакать!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H:\Новая папка\SAM_17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1052513"/>
            <a:ext cx="4105275" cy="30781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386" name="Picture 3" descr="H:\Новая папка\SAM_17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698875"/>
            <a:ext cx="4032250" cy="3024188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6387" name="Прямоугольник 1"/>
          <p:cNvSpPr>
            <a:spLocks noChangeArrowheads="1"/>
          </p:cNvSpPr>
          <p:nvPr/>
        </p:nvSpPr>
        <p:spPr bwMode="auto">
          <a:xfrm rot="20727364">
            <a:off x="468313" y="1268413"/>
            <a:ext cx="4032250" cy="23209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Здесь девчонки поживают,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Они с куклами играют,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Есть у них тарелки, ложки,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Чайники и поварешки.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Кукол чаем угощают,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всех в гости приглашают.</a:t>
            </a:r>
          </a:p>
        </p:txBody>
      </p:sp>
      <p:pic>
        <p:nvPicPr>
          <p:cNvPr id="16388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J:\DCIM\106PHOTO\SAM_16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68400"/>
            <a:ext cx="4162425" cy="3122613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7410" name="Picture 3" descr="H:\Новая папка\SAM_17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9950" y="2598738"/>
            <a:ext cx="3052763" cy="40703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7411" name="Прямоугольник 1"/>
          <p:cNvSpPr>
            <a:spLocks noChangeArrowheads="1"/>
          </p:cNvSpPr>
          <p:nvPr/>
        </p:nvSpPr>
        <p:spPr bwMode="auto">
          <a:xfrm rot="526173">
            <a:off x="179388" y="4702175"/>
            <a:ext cx="5040312" cy="1590675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Вот салон красоты,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Заходи и ты и ты.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Всех расчешем, подстрижем,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Макияж вам наведем.</a:t>
            </a:r>
          </a:p>
        </p:txBody>
      </p:sp>
      <p:pic>
        <p:nvPicPr>
          <p:cNvPr id="17412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98107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971675"/>
            <a:ext cx="8229600" cy="8636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266" name="Rectangle 3"/>
          <p:cNvSpPr>
            <a:spLocks noGrp="1"/>
          </p:cNvSpPr>
          <p:nvPr>
            <p:ph type="body" idx="4294967295"/>
          </p:nvPr>
        </p:nvSpPr>
        <p:spPr>
          <a:xfrm rot="21142445">
            <a:off x="323850" y="1844824"/>
            <a:ext cx="3816350" cy="2232248"/>
          </a:xfrm>
          <a:ln w="38100">
            <a:solidFill>
              <a:srgbClr val="FF0000"/>
            </a:solidFill>
          </a:ln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Если ты устал, дружок,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Заходи в наш уголок.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Ведь в уголке уединенья,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Исчезнут все твои волненья.</a:t>
            </a:r>
          </a:p>
          <a:p>
            <a:pPr eaLnBrk="1" hangingPunct="1">
              <a:buFont typeface="Arial" charset="0"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2" descr="H:\Новая папка\SAM_17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7838" y="1196975"/>
            <a:ext cx="4540250" cy="5472113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8436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63" y="54086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/>
          </p:cNvSpPr>
          <p:nvPr>
            <p:ph type="title" idx="4294967295"/>
          </p:nvPr>
        </p:nvSpPr>
        <p:spPr>
          <a:xfrm flipV="1">
            <a:off x="457200" y="-1539875"/>
            <a:ext cx="8229600" cy="36036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8" name="Rectangle 3"/>
          <p:cNvSpPr>
            <a:spLocks noGrp="1"/>
          </p:cNvSpPr>
          <p:nvPr>
            <p:ph type="body" idx="4294967295"/>
          </p:nvPr>
        </p:nvSpPr>
        <p:spPr>
          <a:xfrm flipV="1">
            <a:off x="6026150" y="-1827213"/>
            <a:ext cx="3117850" cy="792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sz="2400" smtClean="0">
              <a:latin typeface="Times New Roman" pitchFamily="18" charset="0"/>
            </a:endParaRPr>
          </a:p>
        </p:txBody>
      </p:sp>
      <p:pic>
        <p:nvPicPr>
          <p:cNvPr id="19459" name="Picture 2" descr="H:\Новая папка\SAM_17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9950" y="3509963"/>
            <a:ext cx="4284663" cy="32131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9460" name="Picture 3" descr="H:\Новая папка\SAM_16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116013"/>
            <a:ext cx="4321175" cy="32400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9461" name="Прямоугольник 2"/>
          <p:cNvSpPr>
            <a:spLocks noChangeArrowheads="1"/>
          </p:cNvSpPr>
          <p:nvPr/>
        </p:nvSpPr>
        <p:spPr bwMode="auto">
          <a:xfrm>
            <a:off x="4859338" y="990600"/>
            <a:ext cx="4105275" cy="23209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Мы театр очень любим,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И  артистами все будем.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Можем сказку рассказать, 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Можем сказку показать.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Про репку и про колобка,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И про мышку с теремка.</a:t>
            </a:r>
          </a:p>
        </p:txBody>
      </p:sp>
      <p:sp>
        <p:nvSpPr>
          <p:cNvPr id="19462" name="Прямоугольник 3"/>
          <p:cNvSpPr>
            <a:spLocks noChangeArrowheads="1"/>
          </p:cNvSpPr>
          <p:nvPr/>
        </p:nvSpPr>
        <p:spPr bwMode="auto">
          <a:xfrm rot="623039">
            <a:off x="323850" y="4724400"/>
            <a:ext cx="2663825" cy="15906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костюмы любим наряжаться,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героев разных превращаться</a:t>
            </a:r>
            <a:r>
              <a:rPr lang="ru-RU" sz="2400" dirty="0"/>
              <a:t>.</a:t>
            </a:r>
          </a:p>
        </p:txBody>
      </p:sp>
      <p:pic>
        <p:nvPicPr>
          <p:cNvPr id="19463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3088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>
          <a:xfrm flipV="1">
            <a:off x="457200" y="-2259013"/>
            <a:ext cx="8229600" cy="122396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4294967295"/>
          </p:nvPr>
        </p:nvSpPr>
        <p:spPr>
          <a:xfrm rot="20925235">
            <a:off x="539552" y="1557337"/>
            <a:ext cx="4464496" cy="2014537"/>
          </a:xfrm>
          <a:ln w="38100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На полках книг у нас не счесть,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Разных народов сказки есть.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Нам воспитатель их читает,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Каждый из нас себя героем представляет.</a:t>
            </a:r>
          </a:p>
          <a:p>
            <a:pPr marL="0" indent="0" algn="ctr" eaLnBrk="1" hangingPunct="1">
              <a:lnSpc>
                <a:spcPct val="80000"/>
              </a:lnSpc>
            </a:pPr>
            <a:endParaRPr lang="ru-RU" sz="2400" dirty="0" smtClean="0">
              <a:latin typeface="Times New Roman" pitchFamily="18" charset="0"/>
            </a:endParaRPr>
          </a:p>
        </p:txBody>
      </p:sp>
      <p:pic>
        <p:nvPicPr>
          <p:cNvPr id="20483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3688" y="1557338"/>
            <a:ext cx="3581400" cy="514508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0484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63" y="4598988"/>
            <a:ext cx="223837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52513"/>
            <a:ext cx="3751262" cy="500062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1506" name="Rectangle 4"/>
          <p:cNvSpPr>
            <a:spLocks noChangeArrowheads="1"/>
          </p:cNvSpPr>
          <p:nvPr/>
        </p:nvSpPr>
        <p:spPr bwMode="auto">
          <a:xfrm rot="630615">
            <a:off x="4284663" y="1340768"/>
            <a:ext cx="4319785" cy="193899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в восемь лет, и в три и в пять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Все дети любят рисовать.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Мы с тобою целый мир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бумаге создадим: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Птиц и рыб, дома, людей,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Даже сказочных зверей.</a:t>
            </a:r>
          </a:p>
        </p:txBody>
      </p:sp>
      <p:pic>
        <p:nvPicPr>
          <p:cNvPr id="21507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3716338"/>
            <a:ext cx="20891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4"/>
          <p:cNvSpPr>
            <a:spLocks noChangeArrowheads="1"/>
          </p:cNvSpPr>
          <p:nvPr/>
        </p:nvSpPr>
        <p:spPr bwMode="auto">
          <a:xfrm>
            <a:off x="2286000" y="-531813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2530" name="WordArt 4"/>
          <p:cNvSpPr>
            <a:spLocks noChangeArrowheads="1" noChangeShapeType="1" noTextEdit="1"/>
          </p:cNvSpPr>
          <p:nvPr/>
        </p:nvSpPr>
        <p:spPr bwMode="auto">
          <a:xfrm>
            <a:off x="611188" y="1125538"/>
            <a:ext cx="7848600" cy="263207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Стоп. кадр!</a:t>
            </a:r>
          </a:p>
        </p:txBody>
      </p:sp>
      <p:pic>
        <p:nvPicPr>
          <p:cNvPr id="22531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3644900"/>
            <a:ext cx="36004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>
          <a:xfrm>
            <a:off x="611188" y="-1143000"/>
            <a:ext cx="8229600" cy="107950"/>
          </a:xfrm>
        </p:spPr>
        <p:txBody>
          <a:bodyPr/>
          <a:lstStyle/>
          <a:p>
            <a:pPr eaLnBrk="1" hangingPunct="1"/>
            <a:endParaRPr lang="ru-RU" sz="4000" smtClean="0"/>
          </a:p>
        </p:txBody>
      </p:sp>
      <p:sp>
        <p:nvSpPr>
          <p:cNvPr id="23554" name="Rectangle 3"/>
          <p:cNvSpPr>
            <a:spLocks noGrp="1"/>
          </p:cNvSpPr>
          <p:nvPr>
            <p:ph type="body" idx="4294967295"/>
          </p:nvPr>
        </p:nvSpPr>
        <p:spPr>
          <a:xfrm>
            <a:off x="11557000" y="4941888"/>
            <a:ext cx="1019175" cy="9683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mtClean="0">
              <a:latin typeface="Times New Roman" pitchFamily="18" charset="0"/>
            </a:endParaRPr>
          </a:p>
        </p:txBody>
      </p:sp>
      <p:pic>
        <p:nvPicPr>
          <p:cNvPr id="23555" name="Picture 6" descr="SAM_159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52513"/>
            <a:ext cx="4464050" cy="334803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3556" name="Picture 7" descr="SAM_159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3778250"/>
            <a:ext cx="4105275" cy="3079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3557" name="Rectangle 8"/>
          <p:cNvSpPr>
            <a:spLocks noChangeArrowheads="1"/>
          </p:cNvSpPr>
          <p:nvPr/>
        </p:nvSpPr>
        <p:spPr bwMode="auto">
          <a:xfrm rot="492270">
            <a:off x="4932363" y="1898650"/>
            <a:ext cx="4032250" cy="8604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</a:rPr>
              <a:t>Любим  вместе мы гулять,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За природой наблюдать.</a:t>
            </a:r>
          </a:p>
        </p:txBody>
      </p:sp>
      <p:sp>
        <p:nvSpPr>
          <p:cNvPr id="23558" name="Rectangle 13"/>
          <p:cNvSpPr>
            <a:spLocks noChangeArrowheads="1"/>
          </p:cNvSpPr>
          <p:nvPr/>
        </p:nvSpPr>
        <p:spPr bwMode="auto">
          <a:xfrm rot="10243521" flipV="1">
            <a:off x="611188" y="4941888"/>
            <a:ext cx="3603625" cy="1590675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У березки белой любим </a:t>
            </a:r>
            <a:r>
              <a:rPr lang="ru-RU" sz="2400" dirty="0" smtClean="0"/>
              <a:t>Поиграть</a:t>
            </a:r>
            <a:r>
              <a:rPr lang="ru-RU" sz="2400" dirty="0"/>
              <a:t>,</a:t>
            </a:r>
          </a:p>
          <a:p>
            <a:r>
              <a:rPr lang="ru-RU" sz="2400" dirty="0"/>
              <a:t>Песни петь березке. Листочки собирать.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52513"/>
            <a:ext cx="4537075" cy="34020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3357563"/>
            <a:ext cx="4175125" cy="337026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4579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112553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23850" y="4561761"/>
            <a:ext cx="3816350" cy="2215991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Топ – топ по дорожке зашагали наши ножки.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дорожке непростой, по дорожке солевой.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дорожке мы шагаем и здоровье укрепляем.</a:t>
            </a:r>
          </a:p>
          <a:p>
            <a:pPr algn="ctr" eaLnBrk="0" hangingPunct="0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>
          <a:xfrm flipV="1">
            <a:off x="457200" y="-1035050"/>
            <a:ext cx="8229600" cy="130968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5602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052513"/>
            <a:ext cx="4537075" cy="3276600"/>
          </a:xfrm>
          <a:ln w="38100">
            <a:solidFill>
              <a:srgbClr val="008000"/>
            </a:solidFill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573463"/>
            <a:ext cx="4175125" cy="313213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5604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63" y="54086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 rot="601552">
            <a:off x="5003800" y="1633538"/>
            <a:ext cx="3889375" cy="13493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>
                <a:latin typeface="Times New Roman" pitchFamily="18" charset="0"/>
              </a:rPr>
              <a:t>Коктейль дружно мы попьем,</a:t>
            </a:r>
          </a:p>
          <a:p>
            <a:pPr algn="ctr"/>
            <a:r>
              <a:rPr lang="ru-RU" sz="2000">
                <a:latin typeface="Times New Roman" pitchFamily="18" charset="0"/>
              </a:rPr>
              <a:t>А коктейль – то не простой.</a:t>
            </a:r>
          </a:p>
          <a:p>
            <a:pPr algn="ctr"/>
            <a:r>
              <a:rPr lang="ru-RU" sz="2000">
                <a:latin typeface="Times New Roman" pitchFamily="18" charset="0"/>
              </a:rPr>
              <a:t>Он из травок из полезных.</a:t>
            </a:r>
          </a:p>
          <a:p>
            <a:pPr algn="ctr"/>
            <a:r>
              <a:rPr lang="ru-RU" sz="2000">
                <a:latin typeface="Times New Roman" pitchFamily="18" charset="0"/>
              </a:rPr>
              <a:t>Прочь прогоним все болезни.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035050"/>
            <a:ext cx="8229600" cy="287337"/>
          </a:xfrm>
        </p:spPr>
        <p:txBody>
          <a:bodyPr/>
          <a:lstStyle/>
          <a:p>
            <a:endParaRPr lang="ru-RU" sz="4000" smtClean="0"/>
          </a:p>
        </p:txBody>
      </p:sp>
      <p:pic>
        <p:nvPicPr>
          <p:cNvPr id="26626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1125538"/>
            <a:ext cx="4330700" cy="3095625"/>
          </a:xfrm>
          <a:ln w="38100">
            <a:solidFill>
              <a:srgbClr val="FF0000"/>
            </a:solidFill>
          </a:ln>
        </p:spPr>
      </p:pic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429000"/>
            <a:ext cx="4176713" cy="3133725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6628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0525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5292725" y="4422775"/>
            <a:ext cx="3311525" cy="23209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Дружно в группе все играем.</a:t>
            </a:r>
            <a:endParaRPr lang="ru-RU" sz="2400">
              <a:latin typeface="Times New Roman" pitchFamily="18" charset="0"/>
            </a:endParaRPr>
          </a:p>
          <a:p>
            <a:pPr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Потом игрушки собираем.</a:t>
            </a:r>
            <a:endParaRPr lang="ru-RU" sz="2400">
              <a:latin typeface="Times New Roman" pitchFamily="18" charset="0"/>
            </a:endParaRPr>
          </a:p>
          <a:p>
            <a:pPr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Мы игрушки бережем,</a:t>
            </a:r>
            <a:endParaRPr lang="ru-RU" sz="2400">
              <a:latin typeface="Times New Roman" pitchFamily="18" charset="0"/>
            </a:endParaRPr>
          </a:p>
          <a:p>
            <a:pPr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Их в обиду не даем.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539875"/>
            <a:ext cx="8229600" cy="720725"/>
          </a:xfrm>
        </p:spPr>
        <p:txBody>
          <a:bodyPr/>
          <a:lstStyle/>
          <a:p>
            <a:endParaRPr lang="ru-RU" sz="4000" smtClean="0"/>
          </a:p>
        </p:txBody>
      </p:sp>
      <p:pic>
        <p:nvPicPr>
          <p:cNvPr id="27650" name="Picture 5" descr="SAM_1797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125538"/>
            <a:ext cx="4565650" cy="3424237"/>
          </a:xfrm>
          <a:ln w="38100">
            <a:solidFill>
              <a:srgbClr val="FFFF00"/>
            </a:solidFill>
          </a:ln>
        </p:spPr>
      </p:pic>
      <p:pic>
        <p:nvPicPr>
          <p:cNvPr id="2765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3500438"/>
            <a:ext cx="4103687" cy="3078162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27652" name="Rectangle 7"/>
          <p:cNvSpPr>
            <a:spLocks noChangeArrowheads="1"/>
          </p:cNvSpPr>
          <p:nvPr/>
        </p:nvSpPr>
        <p:spPr bwMode="auto">
          <a:xfrm rot="20811539">
            <a:off x="5148263" y="1644650"/>
            <a:ext cx="3744912" cy="12255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</a:rPr>
              <a:t>Стол накрыла для гостей,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Проходите же скорей!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2043113"/>
            <a:ext cx="8229600" cy="792163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8674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125538"/>
            <a:ext cx="4105275" cy="3108325"/>
          </a:xfrm>
          <a:ln w="38100">
            <a:solidFill>
              <a:srgbClr val="FF0000"/>
            </a:solidFill>
          </a:ln>
        </p:spPr>
      </p:pic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357563"/>
            <a:ext cx="4319588" cy="3240087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28676" name="Rectangle 5"/>
          <p:cNvSpPr>
            <a:spLocks noChangeArrowheads="1"/>
          </p:cNvSpPr>
          <p:nvPr/>
        </p:nvSpPr>
        <p:spPr bwMode="auto">
          <a:xfrm rot="866663">
            <a:off x="4572000" y="1892300"/>
            <a:ext cx="4032250" cy="860425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</a:rPr>
              <a:t>Мой дружочек маленький,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Застегну сандалики!</a:t>
            </a:r>
          </a:p>
        </p:txBody>
      </p:sp>
      <p:sp>
        <p:nvSpPr>
          <p:cNvPr id="28677" name="Rectangle 6"/>
          <p:cNvSpPr>
            <a:spLocks noChangeArrowheads="1"/>
          </p:cNvSpPr>
          <p:nvPr/>
        </p:nvSpPr>
        <p:spPr bwMode="auto">
          <a:xfrm rot="21291901">
            <a:off x="250825" y="4513263"/>
            <a:ext cx="3816350" cy="195580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</a:rPr>
              <a:t>Будем кушать хорошо,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Будем прыгать высоко.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Кашу вкусную сварили,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Нам в тарелки всем налили.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900238"/>
            <a:ext cx="8229600" cy="720725"/>
          </a:xfrm>
        </p:spPr>
        <p:txBody>
          <a:bodyPr/>
          <a:lstStyle/>
          <a:p>
            <a:endParaRPr lang="ru-RU" sz="4000" smtClean="0"/>
          </a:p>
        </p:txBody>
      </p:sp>
      <p:pic>
        <p:nvPicPr>
          <p:cNvPr id="29698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1196975"/>
            <a:ext cx="4321175" cy="3117850"/>
          </a:xfrm>
          <a:ln w="38100">
            <a:solidFill>
              <a:srgbClr val="0000CC"/>
            </a:solidFill>
          </a:ln>
        </p:spPr>
      </p:pic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357563"/>
            <a:ext cx="4371975" cy="32797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9700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1725" y="52292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6"/>
          <p:cNvSpPr>
            <a:spLocks noChangeArrowheads="1"/>
          </p:cNvSpPr>
          <p:nvPr/>
        </p:nvSpPr>
        <p:spPr bwMode="auto">
          <a:xfrm rot="21190355">
            <a:off x="250825" y="1189038"/>
            <a:ext cx="3889375" cy="19558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</a:rPr>
              <a:t>Лопатки дети  в руки взяли,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Снег весь быстренько убрали.</a:t>
            </a:r>
          </a:p>
          <a:p>
            <a:pPr algn="ctr" eaLnBrk="0" hangingPunct="0"/>
            <a:endParaRPr 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827213"/>
            <a:ext cx="8229600" cy="719138"/>
          </a:xfrm>
        </p:spPr>
        <p:txBody>
          <a:bodyPr/>
          <a:lstStyle/>
          <a:p>
            <a:endParaRPr lang="ru-RU" sz="4000" smtClean="0"/>
          </a:p>
        </p:txBody>
      </p:sp>
      <p:pic>
        <p:nvPicPr>
          <p:cNvPr id="30722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125538"/>
            <a:ext cx="3744912" cy="2997200"/>
          </a:xfrm>
          <a:ln w="38100">
            <a:solidFill>
              <a:srgbClr val="FF0000"/>
            </a:solidFill>
          </a:ln>
        </p:spPr>
      </p:pic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125538"/>
            <a:ext cx="3957637" cy="29686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4438" y="3860800"/>
            <a:ext cx="3525837" cy="2643188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827213"/>
            <a:ext cx="8229600" cy="647700"/>
          </a:xfrm>
        </p:spPr>
        <p:txBody>
          <a:bodyPr/>
          <a:lstStyle/>
          <a:p>
            <a:endParaRPr lang="ru-RU" sz="4000" smtClean="0"/>
          </a:p>
        </p:txBody>
      </p:sp>
      <p:pic>
        <p:nvPicPr>
          <p:cNvPr id="31746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125538"/>
            <a:ext cx="4402137" cy="3079750"/>
          </a:xfrm>
          <a:ln w="38100">
            <a:solidFill>
              <a:srgbClr val="FF9900"/>
            </a:solidFill>
          </a:ln>
        </p:spPr>
      </p:pic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3716338"/>
            <a:ext cx="3959225" cy="29702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1748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0525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 rot="21145939">
            <a:off x="250825" y="4576763"/>
            <a:ext cx="4176713" cy="1590675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</a:rPr>
              <a:t>Любим с горки все кататься.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По снегу бегать, кувыркаться!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2043113"/>
            <a:ext cx="8229600" cy="8636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32770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859338" y="1125538"/>
            <a:ext cx="4043362" cy="2808287"/>
          </a:xfrm>
          <a:ln w="38100">
            <a:solidFill>
              <a:srgbClr val="008000"/>
            </a:solidFill>
          </a:ln>
        </p:spPr>
      </p:pic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141663"/>
            <a:ext cx="4608512" cy="3487737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32772" name="Picture 2" descr="http://im5-tub-ru.yandex.net/i?id=66671617-1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12553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 rot="447391">
            <a:off x="5219700" y="4291013"/>
            <a:ext cx="3673475" cy="23209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</a:rPr>
              <a:t>Мы за ветром наблюдали.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И  про ветер все узнали.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Ветер веточки качает,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Злую тучку прогоняет.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971675"/>
            <a:ext cx="8229600" cy="9366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3794" name="Rectangle 3"/>
          <p:cNvSpPr>
            <a:spLocks noGrp="1"/>
          </p:cNvSpPr>
          <p:nvPr>
            <p:ph type="body" idx="4294967295"/>
          </p:nvPr>
        </p:nvSpPr>
        <p:spPr>
          <a:xfrm rot="20868178">
            <a:off x="1763713" y="4724400"/>
            <a:ext cx="5976937" cy="1225550"/>
          </a:xfrm>
          <a:ln w="38100">
            <a:solidFill>
              <a:srgbClr val="008000"/>
            </a:solidFill>
          </a:ln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Вот легли в свои кроватки,</a:t>
            </a:r>
          </a:p>
          <a:p>
            <a:pPr algn="ctr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И заснули сладко – сладко.</a:t>
            </a:r>
          </a:p>
        </p:txBody>
      </p:sp>
      <p:pic>
        <p:nvPicPr>
          <p:cNvPr id="33795" name="Picture 4" descr="SAM_18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52513"/>
            <a:ext cx="3960812" cy="297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3796" name="Picture 5" descr="SAM_18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052513"/>
            <a:ext cx="4176713" cy="2970212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587</Words>
  <Application>Microsoft Office PowerPoint</Application>
  <PresentationFormat>Экран (4:3)</PresentationFormat>
  <Paragraphs>138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oxana</dc:creator>
  <cp:lastModifiedBy>Дом</cp:lastModifiedBy>
  <cp:revision>24</cp:revision>
  <dcterms:created xsi:type="dcterms:W3CDTF">2012-02-13T15:25:28Z</dcterms:created>
  <dcterms:modified xsi:type="dcterms:W3CDTF">2013-12-17T13:51:59Z</dcterms:modified>
</cp:coreProperties>
</file>