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0" r:id="rId3"/>
    <p:sldId id="257" r:id="rId4"/>
    <p:sldId id="258" r:id="rId5"/>
    <p:sldId id="259" r:id="rId6"/>
    <p:sldId id="261" r:id="rId7"/>
    <p:sldId id="262" r:id="rId8"/>
    <p:sldId id="263" r:id="rId9"/>
    <p:sldId id="265" r:id="rId10"/>
    <p:sldId id="266" r:id="rId11"/>
    <p:sldId id="267" r:id="rId12"/>
    <p:sldId id="270" r:id="rId13"/>
    <p:sldId id="271" r:id="rId14"/>
    <p:sldId id="268" r:id="rId15"/>
    <p:sldId id="269" r:id="rId16"/>
    <p:sldId id="273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7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7139A-5874-4BFA-A754-A4FAA09F20AB}" type="datetimeFigureOut">
              <a:rPr lang="ru-RU"/>
              <a:pPr>
                <a:defRPr/>
              </a:pPr>
              <a:t>17.03.2016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4F010-0490-4690-9F23-EC92040D75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A03D4-6B11-4016-9196-C7BDAEA27781}" type="datetimeFigureOut">
              <a:rPr lang="ru-RU"/>
              <a:pPr>
                <a:defRPr/>
              </a:pPr>
              <a:t>17.03.2016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51F97-C7C8-4AA6-9ECC-B35B80DCDD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BD530-5B8E-4182-9563-6E65530D6C2F}" type="datetimeFigureOut">
              <a:rPr lang="ru-RU"/>
              <a:pPr>
                <a:defRPr/>
              </a:pPr>
              <a:t>17.03.2016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819EE-F307-4E16-BEF6-3791BBFD8A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03864-6AB9-4571-9347-CC76E253FABF}" type="datetimeFigureOut">
              <a:rPr lang="ru-RU"/>
              <a:pPr>
                <a:defRPr/>
              </a:pPr>
              <a:t>17.03.2016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638AA-9841-439C-870A-B6FD3E67DF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D5BB2-B0A9-407D-8D5B-FB61BA8CA305}" type="datetimeFigureOut">
              <a:rPr lang="ru-RU"/>
              <a:pPr>
                <a:defRPr/>
              </a:pPr>
              <a:t>17.03.2016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2D4B0-9325-4A7A-9191-21A1282A3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60394-9098-44E5-8FC9-D83F78DB4AD5}" type="datetimeFigureOut">
              <a:rPr lang="ru-RU"/>
              <a:pPr>
                <a:defRPr/>
              </a:pPr>
              <a:t>17.03.2016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95C43-1979-4378-AE7B-CBF021C75C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543DE-6EA9-484E-94E9-7F247D0F7A62}" type="datetimeFigureOut">
              <a:rPr lang="ru-RU"/>
              <a:pPr>
                <a:defRPr/>
              </a:pPr>
              <a:t>17.03.2016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FB363-22F6-47CE-BE2A-BF0BE82633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A797-F44C-4439-9578-9C35B8978918}" type="datetimeFigureOut">
              <a:rPr lang="ru-RU"/>
              <a:pPr>
                <a:defRPr/>
              </a:pPr>
              <a:t>17.03.2016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2E64F-0735-4AE3-B65A-34399D3D76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B0642-8E2A-4348-9BE2-BEF4BC414B81}" type="datetimeFigureOut">
              <a:rPr lang="ru-RU"/>
              <a:pPr>
                <a:defRPr/>
              </a:pPr>
              <a:t>17.03.2016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9C9CB-F69E-4455-B475-519CD6792E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3435B-3601-4361-9D7C-99E9C5B3CEF0}" type="datetimeFigureOut">
              <a:rPr lang="ru-RU"/>
              <a:pPr>
                <a:defRPr/>
              </a:pPr>
              <a:t>17.03.2016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E12F4-03C0-44FC-A443-C6BE74368B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0DC05-60E0-442E-9133-77FC006E0F56}" type="datetimeFigureOut">
              <a:rPr lang="ru-RU"/>
              <a:pPr>
                <a:defRPr/>
              </a:pPr>
              <a:t>17.03.2016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1E5A4-34AC-40CB-935F-8691504607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2C76230-16C3-4C58-B8EA-315814173A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874184B-B9D9-4635-83A5-84EDE6EB5E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822F969-1C83-450B-A8DC-D6B9A6799C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6F818AC-8416-4876-A16B-FED6165BF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94FBDB7-CA69-4B7B-94F9-666E0CB31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EE54B10-0521-436C-A5EF-90E13BD26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496D098-A7B1-45D5-BC51-E8BB9867AA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F7513AA-4B94-497B-A0AA-3CF869E58E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B919C96-8E63-40BC-A3F8-8E3AB7DD3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AF03F5C-FE4C-483F-8B5F-86988BD916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A0D920E-ABDF-4F99-AC27-6B81867642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BDB3B44-0117-4B95-8B5A-1BADF359F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BC8A890-0B51-4CD5-8F1A-08F06F291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08DC408-F2F5-4801-B9BB-1638F593893B}" type="datetimeFigureOut">
              <a:rPr lang="ru-RU"/>
              <a:pPr>
                <a:defRPr/>
              </a:pPr>
              <a:t>17.03.2016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17011C-4AAC-404A-8DA9-17447E8250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8" r:id="rId3"/>
    <p:sldLayoutId id="2147483695" r:id="rId4"/>
    <p:sldLayoutId id="2147483694" r:id="rId5"/>
    <p:sldLayoutId id="2147483693" r:id="rId6"/>
    <p:sldLayoutId id="2147483692" r:id="rId7"/>
    <p:sldLayoutId id="2147483691" r:id="rId8"/>
    <p:sldLayoutId id="2147483699" r:id="rId9"/>
    <p:sldLayoutId id="2147483690" r:id="rId10"/>
    <p:sldLayoutId id="2147483689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BEA3CC-B934-4D6F-947D-FB4CBC4981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038600" y="1143000"/>
            <a:ext cx="4876800" cy="545435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>
                <a:solidFill>
                  <a:schemeClr val="hlink"/>
                </a:solidFill>
              </a:rPr>
              <a:t>William Shakespeare</a:t>
            </a:r>
            <a:r>
              <a:rPr lang="en-US" sz="4800" dirty="0" smtClean="0">
                <a:solidFill>
                  <a:schemeClr val="hlink"/>
                </a:solidFill>
              </a:rPr>
              <a:t/>
            </a:r>
            <a:br>
              <a:rPr lang="en-US" sz="4800" dirty="0" smtClean="0">
                <a:solidFill>
                  <a:schemeClr val="hlink"/>
                </a:solidFill>
              </a:rPr>
            </a:br>
            <a:r>
              <a:rPr lang="en-US" sz="4800" dirty="0" smtClean="0">
                <a:solidFill>
                  <a:schemeClr val="hlink"/>
                </a:solidFill>
              </a:rPr>
              <a:t/>
            </a:r>
            <a:br>
              <a:rPr lang="en-US" sz="4800" dirty="0" smtClean="0">
                <a:solidFill>
                  <a:schemeClr val="hlink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1564-1616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en-US" sz="6000" dirty="0" smtClean="0">
                <a:solidFill>
                  <a:srgbClr val="FF0000"/>
                </a:solidFill>
              </a:rPr>
              <a:t>MY GAME</a:t>
            </a:r>
            <a:endParaRPr lang="en-US" sz="9600" dirty="0" smtClean="0">
              <a:solidFill>
                <a:srgbClr val="FF0000"/>
              </a:solidFill>
            </a:endParaRPr>
          </a:p>
        </p:txBody>
      </p:sp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6461125" y="3698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 sz="2400">
              <a:latin typeface="Times New Roman" pitchFamily="18" charset="0"/>
            </a:endParaRPr>
          </a:p>
        </p:txBody>
      </p:sp>
      <p:pic>
        <p:nvPicPr>
          <p:cNvPr id="27651" name="Рисунок 4" descr="shakespear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133600"/>
            <a:ext cx="384810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332656"/>
            <a:ext cx="6480997" cy="25853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1. WHEN WAS W.SHAKESPEARE BORN?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04932" y="3861048"/>
            <a:ext cx="6878428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Was born on  April 23, 1564 </a:t>
            </a:r>
            <a:endParaRPr lang="ru-RU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332656"/>
            <a:ext cx="5750702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2. </a:t>
            </a:r>
            <a:r>
              <a:rPr lang="en-US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Where</a:t>
            </a:r>
            <a:r>
              <a:rPr lang="en-US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was he born?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4" name="Содержимое 5" descr="uk_map_new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371600"/>
            <a:ext cx="28130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83568" y="3501008"/>
            <a:ext cx="5949596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Stratford-Upon-Avon, England</a:t>
            </a:r>
            <a:endParaRPr lang="ru-RU" sz="60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620688"/>
            <a:ext cx="4965991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3. What was his father?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79925" y="2967038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5725" y="2781300"/>
            <a:ext cx="3960813" cy="39703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a glove maker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and  Mayor of Stratford. </a:t>
            </a:r>
            <a:endParaRPr lang="ru-RU" sz="4800" b="1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6000" b="1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29434" y="395312"/>
            <a:ext cx="4733745" cy="286232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4. What was his mother’s name?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68538" y="4494213"/>
            <a:ext cx="4256087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Mary Arden</a:t>
            </a:r>
            <a:endParaRPr lang="ru-RU" sz="6000" b="1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404664"/>
            <a:ext cx="4626624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5. Where did he study?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3000" y="3716338"/>
            <a:ext cx="4572000" cy="19399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the King’s New School</a:t>
            </a:r>
            <a:endParaRPr lang="ru-RU" sz="6000" b="1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2027238"/>
            <a:ext cx="31527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04283" y="476671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6.When did William married?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87775" y="4292600"/>
            <a:ext cx="3268663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0" dirty="0">
                <a:solidFill>
                  <a:schemeClr val="accent1">
                    <a:lumMod val="75000"/>
                  </a:schemeClr>
                </a:solidFill>
                <a:latin typeface="Calibri"/>
                <a:cs typeface="+mn-cs"/>
              </a:rPr>
              <a:t>at age 18 </a:t>
            </a:r>
            <a:endParaRPr lang="ru-RU" sz="4000" b="1" kern="0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6" name="Рисунок 3" descr="anne-hathawa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196975"/>
            <a:ext cx="3052763" cy="440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40466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7. How many children did he have?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48647" y="4221088"/>
            <a:ext cx="846707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3</a:t>
            </a:r>
            <a:endParaRPr lang="ru-RU" sz="88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500045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8. When did he moved to London?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1050" y="4405313"/>
            <a:ext cx="4400550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0" dirty="0">
                <a:solidFill>
                  <a:schemeClr val="accent1">
                    <a:lumMod val="75000"/>
                  </a:schemeClr>
                </a:solidFill>
                <a:latin typeface="Calibri"/>
                <a:cs typeface="+mn-cs"/>
              </a:rPr>
              <a:t>around 1591 </a:t>
            </a:r>
            <a:endParaRPr lang="ru-RU" sz="4000" b="1" kern="0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40466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9. How many sonnets did he write?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54100" y="5084763"/>
            <a:ext cx="6378575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+mn-cs"/>
              </a:rPr>
              <a:t> Wrote 154 sonnets</a:t>
            </a:r>
          </a:p>
        </p:txBody>
      </p:sp>
      <p:pic>
        <p:nvPicPr>
          <p:cNvPr id="4" name="Picture 8" descr="shake_poem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389063"/>
            <a:ext cx="390683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5976" y="475042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10.When did he build the Globe?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12160" y="4456969"/>
            <a:ext cx="1986441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1599</a:t>
            </a:r>
            <a:endParaRPr lang="ru-RU" sz="60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" name="Picture 6" descr="msotw9_temp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196975"/>
            <a:ext cx="3824288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54868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11. Brevity is the soul of wit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08845" y="4061197"/>
            <a:ext cx="5544616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Стисл</a:t>
            </a:r>
            <a:r>
              <a:rPr lang="ru-RU" sz="5400" b="1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ість</a:t>
            </a:r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сестра таланту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47667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12</a:t>
            </a:r>
            <a:r>
              <a:rPr lang="en-US" sz="60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. Salad says</a:t>
            </a:r>
            <a:endParaRPr lang="ru-RU" sz="2000" dirty="0"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80828" y="3960055"/>
            <a:ext cx="578235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Молодо - зелено</a:t>
            </a:r>
            <a:endParaRPr lang="ru-RU" sz="54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6112" y="47667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13</a:t>
            </a:r>
            <a:r>
              <a:rPr lang="en-US" sz="54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. When did he die?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3933056"/>
            <a:ext cx="1986441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1616</a:t>
            </a:r>
            <a:endParaRPr lang="ru-RU" sz="60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" name="Picture 6" descr="717_Stratfo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0275" y="1844675"/>
            <a:ext cx="4191000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hlink"/>
                </a:solidFill>
              </a:rPr>
              <a:t>William Shakespeare</a:t>
            </a:r>
            <a:br>
              <a:rPr lang="en-US" smtClean="0">
                <a:solidFill>
                  <a:schemeClr val="hlink"/>
                </a:solidFill>
              </a:rPr>
            </a:br>
            <a:endParaRPr lang="en-US" sz="2800" smtClean="0">
              <a:solidFill>
                <a:schemeClr val="hlink"/>
              </a:solidFill>
            </a:endParaRP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57400"/>
            <a:ext cx="4038600" cy="40687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4400" smtClean="0">
                <a:solidFill>
                  <a:srgbClr val="00FFFF"/>
                </a:solidFill>
              </a:rPr>
              <a:t>	</a:t>
            </a:r>
          </a:p>
        </p:txBody>
      </p:sp>
      <p:graphicFrame>
        <p:nvGraphicFramePr>
          <p:cNvPr id="42017" name="Group 33"/>
          <p:cNvGraphicFramePr>
            <a:graphicFrameLocks noGrp="1"/>
          </p:cNvGraphicFramePr>
          <p:nvPr>
            <p:ph sz="half" idx="2"/>
          </p:nvPr>
        </p:nvGraphicFramePr>
        <p:xfrm>
          <a:off x="228600" y="1042988"/>
          <a:ext cx="8534400" cy="5726112"/>
        </p:xfrm>
        <a:graphic>
          <a:graphicData uri="http://schemas.openxmlformats.org/drawingml/2006/table">
            <a:tbl>
              <a:tblPr/>
              <a:tblGrid>
                <a:gridCol w="4267200"/>
                <a:gridCol w="4267200"/>
              </a:tblGrid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Shakespearianisms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Author’s translation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What is a piece of work is a man!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(“Hamlet”)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Що за витвір мистецтва - людина! (М.Лозинський)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Brevity is the soul of wit.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(“Hamlet”)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Стислість – сестра таланту. (А.Чехов)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Curiosity killed a cat.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(“Macbeth”)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Цікавість до добра не доведе. (Б.Пастернак)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All is well that ends well.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(“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Macbeth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”)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Все добре, що добром закінчується. (М.Лозинський)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</a:tr>
              <a:tr h="1050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Something is rotten in the state of Denmark.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(“Hamlet”)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 все добре в Данському королівстві (Б.Пастернак)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 fool’s paradise.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(“Romeo and Juliet”)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Світ фантазії. (Б.Пастернак)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Salad days.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(“Antonius and Cleopatra”)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Молодо – зелено. (Б.Пастернак)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7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43</TotalTime>
  <Words>110</Words>
  <Application>Microsoft Office PowerPoint</Application>
  <PresentationFormat>Экран (4:3)</PresentationFormat>
  <Paragraphs>32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18</vt:i4>
      </vt:variant>
      <vt:variant>
        <vt:lpstr>Заголовки слайдов</vt:lpstr>
      </vt:variant>
      <vt:variant>
        <vt:i4>15</vt:i4>
      </vt:variant>
    </vt:vector>
  </HeadingPairs>
  <TitlesOfParts>
    <vt:vector size="38" baseType="lpstr">
      <vt:lpstr>Arial</vt:lpstr>
      <vt:lpstr>Trebuchet MS</vt:lpstr>
      <vt:lpstr>Georgia</vt:lpstr>
      <vt:lpstr>Calibri</vt:lpstr>
      <vt:lpstr>Times New Roman</vt:lpstr>
      <vt:lpstr>Воздушный поток</vt:lpstr>
      <vt:lpstr>Default Design</vt:lpstr>
      <vt:lpstr>Воздушный поток</vt:lpstr>
      <vt:lpstr>Воздушный поток</vt:lpstr>
      <vt:lpstr>Воздушный поток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William Shakespeare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William Shakespeare  1564-1616  MY GAME</dc:title>
  <dc:creator>User</dc:creator>
  <cp:lastModifiedBy>Львенок</cp:lastModifiedBy>
  <cp:revision>14</cp:revision>
  <dcterms:created xsi:type="dcterms:W3CDTF">2016-03-16T20:01:01Z</dcterms:created>
  <dcterms:modified xsi:type="dcterms:W3CDTF">2016-03-16T23:08:42Z</dcterms:modified>
</cp:coreProperties>
</file>