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2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3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4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5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6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7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8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9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0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1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2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3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0" y="-14317"/>
          <a:ext cx="9144000" cy="6872317"/>
        </p:xfrm>
        <a:graphic>
          <a:graphicData uri="http://schemas.openxmlformats.org/presentationml/2006/ole">
            <p:oleObj spid="_x0000_s1025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337" name="Object 1"/>
          <p:cNvGraphicFramePr>
            <a:graphicFrameLocks noChangeAspect="1"/>
          </p:cNvGraphicFramePr>
          <p:nvPr/>
        </p:nvGraphicFramePr>
        <p:xfrm>
          <a:off x="0" y="0"/>
          <a:ext cx="9124950" cy="6858000"/>
        </p:xfrm>
        <a:graphic>
          <a:graphicData uri="http://schemas.openxmlformats.org/presentationml/2006/ole">
            <p:oleObj spid="_x0000_s14337" name="Слайд" r:id="rId3" imgW="4570378" imgH="3427533" progId="PowerPoint.Slide.12">
              <p:embed/>
            </p:oleObj>
          </a:graphicData>
        </a:graphic>
      </p:graphicFrame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361" name="Object 1"/>
          <p:cNvGraphicFramePr>
            <a:graphicFrameLocks noChangeAspect="1"/>
          </p:cNvGraphicFramePr>
          <p:nvPr/>
        </p:nvGraphicFramePr>
        <p:xfrm>
          <a:off x="0" y="0"/>
          <a:ext cx="9124950" cy="6858000"/>
        </p:xfrm>
        <a:graphic>
          <a:graphicData uri="http://schemas.openxmlformats.org/presentationml/2006/ole">
            <p:oleObj spid="_x0000_s15361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385" name="Object 1"/>
          <p:cNvGraphicFramePr>
            <a:graphicFrameLocks noChangeAspect="1"/>
          </p:cNvGraphicFramePr>
          <p:nvPr/>
        </p:nvGraphicFramePr>
        <p:xfrm>
          <a:off x="0" y="0"/>
          <a:ext cx="9124950" cy="6858000"/>
        </p:xfrm>
        <a:graphic>
          <a:graphicData uri="http://schemas.openxmlformats.org/presentationml/2006/ole">
            <p:oleObj spid="_x0000_s16385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0" y="0"/>
          <a:ext cx="9124950" cy="6858000"/>
        </p:xfrm>
        <a:graphic>
          <a:graphicData uri="http://schemas.openxmlformats.org/presentationml/2006/ole">
            <p:oleObj spid="_x0000_s17409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0" y="0"/>
          <a:ext cx="9124950" cy="6858000"/>
        </p:xfrm>
        <a:graphic>
          <a:graphicData uri="http://schemas.openxmlformats.org/presentationml/2006/ole">
            <p:oleObj spid="_x0000_s18433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457" name="Object 1"/>
          <p:cNvGraphicFramePr>
            <a:graphicFrameLocks noChangeAspect="1"/>
          </p:cNvGraphicFramePr>
          <p:nvPr/>
        </p:nvGraphicFramePr>
        <p:xfrm>
          <a:off x="0" y="-1"/>
          <a:ext cx="9144000" cy="6872317"/>
        </p:xfrm>
        <a:graphic>
          <a:graphicData uri="http://schemas.openxmlformats.org/presentationml/2006/ole">
            <p:oleObj spid="_x0000_s19457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481" name="Object 1"/>
          <p:cNvGraphicFramePr>
            <a:graphicFrameLocks noChangeAspect="1"/>
          </p:cNvGraphicFramePr>
          <p:nvPr/>
        </p:nvGraphicFramePr>
        <p:xfrm>
          <a:off x="0" y="0"/>
          <a:ext cx="9124950" cy="6858000"/>
        </p:xfrm>
        <a:graphic>
          <a:graphicData uri="http://schemas.openxmlformats.org/presentationml/2006/ole">
            <p:oleObj spid="_x0000_s20481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505" name="Object 1"/>
          <p:cNvGraphicFramePr>
            <a:graphicFrameLocks noChangeAspect="1"/>
          </p:cNvGraphicFramePr>
          <p:nvPr/>
        </p:nvGraphicFramePr>
        <p:xfrm>
          <a:off x="0" y="0"/>
          <a:ext cx="9124950" cy="6858000"/>
        </p:xfrm>
        <a:graphic>
          <a:graphicData uri="http://schemas.openxmlformats.org/presentationml/2006/ole">
            <p:oleObj spid="_x0000_s21505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8065" name="Object 1"/>
          <p:cNvGraphicFramePr>
            <a:graphicFrameLocks noChangeAspect="1"/>
          </p:cNvGraphicFramePr>
          <p:nvPr/>
        </p:nvGraphicFramePr>
        <p:xfrm>
          <a:off x="0" y="0"/>
          <a:ext cx="9124950" cy="6858000"/>
        </p:xfrm>
        <a:graphic>
          <a:graphicData uri="http://schemas.openxmlformats.org/presentationml/2006/ole">
            <p:oleObj spid="_x0000_s23554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577" name="Object 1"/>
          <p:cNvGraphicFramePr>
            <a:graphicFrameLocks noChangeAspect="1"/>
          </p:cNvGraphicFramePr>
          <p:nvPr/>
        </p:nvGraphicFramePr>
        <p:xfrm>
          <a:off x="0" y="-1"/>
          <a:ext cx="9144000" cy="6872317"/>
        </p:xfrm>
        <a:graphic>
          <a:graphicData uri="http://schemas.openxmlformats.org/presentationml/2006/ole">
            <p:oleObj spid="_x0000_s24577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601" name="Object 1"/>
          <p:cNvGraphicFramePr>
            <a:graphicFrameLocks noChangeAspect="1"/>
          </p:cNvGraphicFramePr>
          <p:nvPr/>
        </p:nvGraphicFramePr>
        <p:xfrm>
          <a:off x="0" y="0"/>
          <a:ext cx="9124950" cy="6858000"/>
        </p:xfrm>
        <a:graphic>
          <a:graphicData uri="http://schemas.openxmlformats.org/presentationml/2006/ole">
            <p:oleObj spid="_x0000_s25601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625" name="Object 1"/>
          <p:cNvGraphicFramePr>
            <a:graphicFrameLocks noChangeAspect="1"/>
          </p:cNvGraphicFramePr>
          <p:nvPr/>
        </p:nvGraphicFramePr>
        <p:xfrm>
          <a:off x="0" y="0"/>
          <a:ext cx="9124950" cy="6858000"/>
        </p:xfrm>
        <a:graphic>
          <a:graphicData uri="http://schemas.openxmlformats.org/presentationml/2006/ole">
            <p:oleObj spid="_x0000_s26625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PresentationFormat>Экран (4:3)</PresentationFormat>
  <Paragraphs>0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Office Theme</vt:lpstr>
      <vt:lpstr>Слайд Microsoft Office PowerPoint</vt:lpstr>
      <vt:lpstr>Слайд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Ольга</cp:lastModifiedBy>
  <cp:revision>3</cp:revision>
  <dcterms:created xsi:type="dcterms:W3CDTF">2015-03-15T13:05:28Z</dcterms:created>
  <dcterms:modified xsi:type="dcterms:W3CDTF">2015-03-15T13:24:08Z</dcterms:modified>
</cp:coreProperties>
</file>