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custShowLst>
    <p:custShow name="Произвольный показ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7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521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09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6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86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21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33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781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85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1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49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565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80AF-CD6C-4F4F-BFC3-F3406D9301E1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E87E2-4756-4049-81A3-6F00CD554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07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savosty.blogspot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Пауки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Для блога «</a:t>
            </a:r>
            <a:r>
              <a:rPr lang="ru-RU" dirty="0" err="1" smtClean="0"/>
              <a:t>Гаролики</a:t>
            </a:r>
            <a:r>
              <a:rPr lang="ru-RU" dirty="0" smtClean="0"/>
              <a:t>». От Савостьяновой Оли.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89" y="0"/>
            <a:ext cx="3680460" cy="34594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054" y="3787122"/>
            <a:ext cx="1151074" cy="12855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7397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5092">
        <p:cut/>
      </p:transition>
    </mc:Choice>
    <mc:Fallback>
      <p:transition advTm="5092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         Черная вдова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11" y="2216832"/>
            <a:ext cx="5515288" cy="3404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30577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2889">
        <p:cut/>
      </p:transition>
    </mc:Choice>
    <mc:Fallback>
      <p:transition advTm="2889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        Паук прыгун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675" y="2503698"/>
            <a:ext cx="5223850" cy="3453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4162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895">
        <p:cut/>
      </p:transition>
    </mc:Choice>
    <mc:Fallback>
      <p:transition advTm="3895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                    </a:t>
            </a:r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Паук желтый мешок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729" y="2446851"/>
            <a:ext cx="5513560" cy="3209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0280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099">
        <p:cut/>
      </p:transition>
    </mc:Choice>
    <mc:Fallback>
      <p:transition advTm="3099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     Домашний паук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13" y="2516863"/>
            <a:ext cx="5214796" cy="3630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0216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2277">
        <p:cut/>
      </p:transition>
    </mc:Choice>
    <mc:Fallback>
      <p:transition advTm="2277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Коричневый отшельник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13" y="2372007"/>
            <a:ext cx="5495453" cy="3331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43267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066">
        <p:cut/>
      </p:transition>
    </mc:Choice>
    <mc:Fallback>
      <p:transition advTm="3066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                          Паук бродяга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179" y="2489703"/>
            <a:ext cx="5540720" cy="3485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3518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141">
        <p:cut/>
      </p:transition>
    </mc:Choice>
    <mc:Fallback>
      <p:transition advTm="3141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                            Паук южный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461" y="2408222"/>
            <a:ext cx="5088047" cy="3648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7229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2992">
        <p:cut/>
      </p:transition>
    </mc:Choice>
    <mc:Fallback>
      <p:transition advTm="2992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                            Паук обычный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82" y="2513507"/>
            <a:ext cx="5241956" cy="3303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4620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149">
        <p:cut/>
      </p:transition>
    </mc:Choice>
    <mc:Fallback>
      <p:transition advTm="3149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                        Подвальный паук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104" y="2616451"/>
            <a:ext cx="5332490" cy="3612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23016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166">
        <p:cut/>
      </p:transition>
    </mc:Choice>
    <mc:Fallback>
      <p:transition advTm="3166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                                  </a:t>
            </a:r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Конец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Мой блог </a:t>
            </a:r>
            <a:r>
              <a:rPr lang="en-US" dirty="0" smtClean="0">
                <a:hlinkClick r:id="rId2"/>
              </a:rPr>
              <a:t>http://savosty.blogspot.ru/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Озвучивал Савостьянов Артур.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6079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52</Words>
  <Application>Microsoft Office PowerPoint</Application>
  <PresentationFormat>Широкоэкранный</PresentationFormat>
  <Paragraphs>22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  <vt:variant>
        <vt:lpstr>Произвольные показы</vt:lpstr>
      </vt:variant>
      <vt:variant>
        <vt:i4>1</vt:i4>
      </vt:variant>
    </vt:vector>
  </HeadingPairs>
  <TitlesOfParts>
    <vt:vector size="17" baseType="lpstr">
      <vt:lpstr>Batang</vt:lpstr>
      <vt:lpstr>Arial</vt:lpstr>
      <vt:lpstr>Calibri</vt:lpstr>
      <vt:lpstr>Calibri Light</vt:lpstr>
      <vt:lpstr>Тема Office</vt:lpstr>
      <vt:lpstr>Пауки</vt:lpstr>
      <vt:lpstr>                   Черная вдова</vt:lpstr>
      <vt:lpstr>                  Паук прыгун</vt:lpstr>
      <vt:lpstr>                     Паук желтый мешок</vt:lpstr>
      <vt:lpstr>               Домашний паук</vt:lpstr>
      <vt:lpstr>          Коричневый отшельник</vt:lpstr>
      <vt:lpstr>                           Паук бродяга</vt:lpstr>
      <vt:lpstr>                             Паук южный</vt:lpstr>
      <vt:lpstr>                             Паук обычный</vt:lpstr>
      <vt:lpstr>                         Подвальный паук</vt:lpstr>
      <vt:lpstr>                                   Конец</vt:lpstr>
      <vt:lpstr>Произвольный показ 1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Пауки</dc:title>
  <dc:creator>GARRY</dc:creator>
  <cp:lastModifiedBy>GARRY</cp:lastModifiedBy>
  <cp:revision>16</cp:revision>
  <dcterms:created xsi:type="dcterms:W3CDTF">2015-02-24T02:45:09Z</dcterms:created>
  <dcterms:modified xsi:type="dcterms:W3CDTF">2015-02-24T10:54:02Z</dcterms:modified>
</cp:coreProperties>
</file>