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78" r:id="rId2"/>
    <p:sldId id="279" r:id="rId3"/>
    <p:sldId id="280" r:id="rId4"/>
    <p:sldId id="281" r:id="rId5"/>
    <p:sldId id="258" r:id="rId6"/>
    <p:sldId id="257" r:id="rId7"/>
    <p:sldId id="265" r:id="rId8"/>
    <p:sldId id="264" r:id="rId9"/>
    <p:sldId id="274" r:id="rId10"/>
    <p:sldId id="268" r:id="rId11"/>
    <p:sldId id="259" r:id="rId12"/>
    <p:sldId id="266" r:id="rId13"/>
    <p:sldId id="262" r:id="rId14"/>
    <p:sldId id="271" r:id="rId15"/>
    <p:sldId id="270" r:id="rId16"/>
    <p:sldId id="272" r:id="rId17"/>
    <p:sldId id="269" r:id="rId18"/>
    <p:sldId id="284" r:id="rId19"/>
    <p:sldId id="282" r:id="rId20"/>
    <p:sldId id="283" r:id="rId21"/>
    <p:sldId id="285" r:id="rId22"/>
    <p:sldId id="286" r:id="rId23"/>
    <p:sldId id="276" r:id="rId24"/>
    <p:sldId id="275" r:id="rId25"/>
  </p:sldIdLst>
  <p:sldSz cx="9144000" cy="6858000" type="screen4x3"/>
  <p:notesSz cx="6784975" cy="99187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86" autoAdjust="0"/>
  </p:normalViewPr>
  <p:slideViewPr>
    <p:cSldViewPr>
      <p:cViewPr varScale="1">
        <p:scale>
          <a:sx n="105" d="100"/>
          <a:sy n="105" d="100"/>
        </p:scale>
        <p:origin x="-15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7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Всього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20</c:v>
                </c:pt>
                <c:pt idx="1">
                  <c:v>42</c:v>
                </c:pt>
                <c:pt idx="2">
                  <c:v>20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Відмінно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15</c:v>
                </c:pt>
                <c:pt idx="1">
                  <c:v>35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Добре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5</c:v>
                </c:pt>
                <c:pt idx="1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3142784"/>
        <c:axId val="173144320"/>
        <c:axId val="0"/>
      </c:bar3DChart>
      <c:catAx>
        <c:axId val="173142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3144320"/>
        <c:crosses val="autoZero"/>
        <c:auto val="1"/>
        <c:lblAlgn val="ctr"/>
        <c:lblOffset val="100"/>
        <c:noMultiLvlLbl val="0"/>
      </c:catAx>
      <c:valAx>
        <c:axId val="1731443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314278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098EC2-557E-4EB2-B28F-C8F036A8371B}" type="doc">
      <dgm:prSet loTypeId="urn:microsoft.com/office/officeart/2005/8/layout/radial5" loCatId="relationship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9050CEEC-1F4D-407E-A43C-D58E138356B3}">
      <dgm:prSet phldrT="[Текст]"/>
      <dgm:spPr/>
      <dgm:t>
        <a:bodyPr/>
        <a:lstStyle/>
        <a:p>
          <a:pPr algn="ctr"/>
          <a:r>
            <a:rPr lang="uk-UA" dirty="0" smtClean="0"/>
            <a:t>ІКТ</a:t>
          </a:r>
          <a:endParaRPr lang="ru-RU" dirty="0"/>
        </a:p>
      </dgm:t>
    </dgm:pt>
    <dgm:pt modelId="{B1101D9F-B1A6-4A8E-BF04-6B83C6E0A547}" type="parTrans" cxnId="{3985AC59-4B45-461B-B143-5BEA5F755E09}">
      <dgm:prSet/>
      <dgm:spPr/>
      <dgm:t>
        <a:bodyPr/>
        <a:lstStyle/>
        <a:p>
          <a:pPr algn="ctr"/>
          <a:endParaRPr lang="ru-RU"/>
        </a:p>
      </dgm:t>
    </dgm:pt>
    <dgm:pt modelId="{E7974E3C-A300-4D9D-9036-893048289EA9}" type="sibTrans" cxnId="{3985AC59-4B45-461B-B143-5BEA5F755E09}">
      <dgm:prSet/>
      <dgm:spPr/>
      <dgm:t>
        <a:bodyPr/>
        <a:lstStyle/>
        <a:p>
          <a:pPr algn="ctr"/>
          <a:endParaRPr lang="ru-RU"/>
        </a:p>
      </dgm:t>
    </dgm:pt>
    <dgm:pt modelId="{3085B66D-5A6C-4344-8149-093DAF158619}">
      <dgm:prSet phldrT="[Текст]" custT="1"/>
      <dgm:spPr/>
      <dgm:t>
        <a:bodyPr/>
        <a:lstStyle/>
        <a:p>
          <a:pPr algn="ctr"/>
          <a:r>
            <a:rPr lang="uk-UA" sz="1400" b="1" dirty="0" smtClean="0"/>
            <a:t>Контрольно-діагностуючі оболонки</a:t>
          </a:r>
          <a:endParaRPr lang="ru-RU" sz="1400" b="1" dirty="0"/>
        </a:p>
      </dgm:t>
    </dgm:pt>
    <dgm:pt modelId="{4839EED9-5A5D-4FDE-BB55-CEE91DB19281}" type="parTrans" cxnId="{4F0C0A7F-35CD-4856-942A-F638CCA77679}">
      <dgm:prSet/>
      <dgm:spPr/>
      <dgm:t>
        <a:bodyPr/>
        <a:lstStyle/>
        <a:p>
          <a:pPr algn="ctr"/>
          <a:endParaRPr lang="ru-RU"/>
        </a:p>
      </dgm:t>
    </dgm:pt>
    <dgm:pt modelId="{E3369669-8CAA-4B28-9D26-1C221572CCD4}" type="sibTrans" cxnId="{4F0C0A7F-35CD-4856-942A-F638CCA77679}">
      <dgm:prSet/>
      <dgm:spPr/>
      <dgm:t>
        <a:bodyPr/>
        <a:lstStyle/>
        <a:p>
          <a:pPr algn="ctr"/>
          <a:endParaRPr lang="ru-RU"/>
        </a:p>
      </dgm:t>
    </dgm:pt>
    <dgm:pt modelId="{975BCC11-9E68-4287-9B38-DD0EF6930752}">
      <dgm:prSet custT="1"/>
      <dgm:spPr/>
      <dgm:t>
        <a:bodyPr/>
        <a:lstStyle/>
        <a:p>
          <a:pPr algn="ctr"/>
          <a:r>
            <a:rPr lang="ru-RU" sz="1800" b="1" i="0" dirty="0" err="1" smtClean="0"/>
            <a:t>Інтернет-технології</a:t>
          </a:r>
          <a:endParaRPr lang="ru-RU" sz="1800" b="1" dirty="0"/>
        </a:p>
      </dgm:t>
    </dgm:pt>
    <dgm:pt modelId="{87E22D90-8383-485A-B856-892F0B5D1308}" type="parTrans" cxnId="{B0DBDA9F-A2E2-451D-AFC1-DBD928E09516}">
      <dgm:prSet/>
      <dgm:spPr/>
      <dgm:t>
        <a:bodyPr/>
        <a:lstStyle/>
        <a:p>
          <a:pPr algn="ctr"/>
          <a:endParaRPr lang="ru-RU"/>
        </a:p>
      </dgm:t>
    </dgm:pt>
    <dgm:pt modelId="{181BFC27-E48B-4EA2-AF2A-CE06B964AE55}" type="sibTrans" cxnId="{B0DBDA9F-A2E2-451D-AFC1-DBD928E09516}">
      <dgm:prSet/>
      <dgm:spPr/>
      <dgm:t>
        <a:bodyPr/>
        <a:lstStyle/>
        <a:p>
          <a:pPr algn="ctr"/>
          <a:endParaRPr lang="ru-RU"/>
        </a:p>
      </dgm:t>
    </dgm:pt>
    <dgm:pt modelId="{2B49EF35-1079-438E-83C5-9AA5BEE65B10}">
      <dgm:prSet/>
      <dgm:spPr/>
      <dgm:t>
        <a:bodyPr/>
        <a:lstStyle/>
        <a:p>
          <a:pPr algn="ctr"/>
          <a:r>
            <a:rPr lang="ru-RU" b="1" i="0" dirty="0" err="1" smtClean="0"/>
            <a:t>Мультимедійні</a:t>
          </a:r>
          <a:r>
            <a:rPr lang="ru-RU" b="1" i="0" dirty="0" smtClean="0"/>
            <a:t> </a:t>
          </a:r>
          <a:r>
            <a:rPr lang="ru-RU" b="1" i="0" dirty="0" err="1" smtClean="0"/>
            <a:t>технології</a:t>
          </a:r>
          <a:r>
            <a:rPr lang="ru-RU" b="1" i="0" dirty="0" smtClean="0"/>
            <a:t> </a:t>
          </a:r>
          <a:endParaRPr lang="ru-RU" b="1" dirty="0"/>
        </a:p>
      </dgm:t>
    </dgm:pt>
    <dgm:pt modelId="{70E546AF-6078-4DE4-898C-F0241B6109CF}" type="parTrans" cxnId="{4A8736A9-AE5B-4207-8925-10F550300EE0}">
      <dgm:prSet/>
      <dgm:spPr/>
      <dgm:t>
        <a:bodyPr/>
        <a:lstStyle/>
        <a:p>
          <a:pPr algn="ctr"/>
          <a:endParaRPr lang="ru-RU"/>
        </a:p>
      </dgm:t>
    </dgm:pt>
    <dgm:pt modelId="{61A13D28-1D5D-4D47-88FD-114FF0F8788A}" type="sibTrans" cxnId="{4A8736A9-AE5B-4207-8925-10F550300EE0}">
      <dgm:prSet/>
      <dgm:spPr/>
      <dgm:t>
        <a:bodyPr/>
        <a:lstStyle/>
        <a:p>
          <a:pPr algn="ctr"/>
          <a:endParaRPr lang="ru-RU"/>
        </a:p>
      </dgm:t>
    </dgm:pt>
    <dgm:pt modelId="{3C70CCF5-BA09-45F8-B533-9843BF0A13D9}">
      <dgm:prSet custT="1"/>
      <dgm:spPr/>
      <dgm:t>
        <a:bodyPr/>
        <a:lstStyle/>
        <a:p>
          <a:pPr algn="ctr"/>
          <a:r>
            <a:rPr lang="ru-RU" sz="1400" b="1" i="0" dirty="0" err="1" smtClean="0"/>
            <a:t>Електронні</a:t>
          </a:r>
          <a:r>
            <a:rPr lang="ru-RU" sz="1400" b="1" i="0" dirty="0" smtClean="0"/>
            <a:t> </a:t>
          </a:r>
          <a:r>
            <a:rPr lang="ru-RU" sz="1400" b="1" i="0" dirty="0" err="1" smtClean="0"/>
            <a:t>посібники</a:t>
          </a:r>
          <a:r>
            <a:rPr lang="ru-RU" sz="1400" b="1" i="0" dirty="0" smtClean="0"/>
            <a:t> та </a:t>
          </a:r>
          <a:r>
            <a:rPr lang="ru-RU" sz="1400" b="1" i="0" dirty="0" err="1" smtClean="0"/>
            <a:t>підручники</a:t>
          </a:r>
          <a:endParaRPr lang="ru-RU" sz="1400" b="1" dirty="0"/>
        </a:p>
      </dgm:t>
    </dgm:pt>
    <dgm:pt modelId="{48718B67-0F1D-4887-9192-8A0503FEB797}" type="parTrans" cxnId="{537F70F9-1978-418A-BF33-B5ACD28B0F79}">
      <dgm:prSet/>
      <dgm:spPr/>
      <dgm:t>
        <a:bodyPr/>
        <a:lstStyle/>
        <a:p>
          <a:pPr algn="ctr"/>
          <a:endParaRPr lang="ru-RU"/>
        </a:p>
      </dgm:t>
    </dgm:pt>
    <dgm:pt modelId="{12C90F55-9CE7-4B28-B0C6-E7AB680CBCCF}" type="sibTrans" cxnId="{537F70F9-1978-418A-BF33-B5ACD28B0F79}">
      <dgm:prSet/>
      <dgm:spPr/>
      <dgm:t>
        <a:bodyPr/>
        <a:lstStyle/>
        <a:p>
          <a:pPr algn="ctr"/>
          <a:endParaRPr lang="ru-RU"/>
        </a:p>
      </dgm:t>
    </dgm:pt>
    <dgm:pt modelId="{6B732EBB-25A5-45BE-AB89-2B7EC5FF6452}">
      <dgm:prSet custT="1"/>
      <dgm:spPr/>
      <dgm:t>
        <a:bodyPr/>
        <a:lstStyle/>
        <a:p>
          <a:pPr algn="ctr"/>
          <a:r>
            <a:rPr lang="ru-RU" sz="1400" b="1" i="0" dirty="0" err="1" smtClean="0"/>
            <a:t>Прикладне</a:t>
          </a:r>
          <a:r>
            <a:rPr lang="ru-RU" sz="1400" b="1" i="0" dirty="0" smtClean="0"/>
            <a:t> </a:t>
          </a:r>
          <a:r>
            <a:rPr lang="ru-RU" sz="1400" b="1" i="0" dirty="0" err="1" smtClean="0"/>
            <a:t>програмне</a:t>
          </a:r>
          <a:r>
            <a:rPr lang="ru-RU" sz="1400" b="1" i="0" dirty="0" smtClean="0"/>
            <a:t> </a:t>
          </a:r>
          <a:r>
            <a:rPr lang="ru-RU" sz="1400" b="1" i="0" dirty="0" err="1" smtClean="0"/>
            <a:t>забезпечення</a:t>
          </a:r>
          <a:endParaRPr lang="ru-RU" sz="1400" b="1" dirty="0"/>
        </a:p>
      </dgm:t>
    </dgm:pt>
    <dgm:pt modelId="{593E725D-443E-4827-953C-41FDB1B003BA}" type="parTrans" cxnId="{2D08D102-A6E0-4B78-B5EF-75980DF0B0E7}">
      <dgm:prSet/>
      <dgm:spPr/>
      <dgm:t>
        <a:bodyPr/>
        <a:lstStyle/>
        <a:p>
          <a:pPr algn="ctr"/>
          <a:endParaRPr lang="ru-RU"/>
        </a:p>
      </dgm:t>
    </dgm:pt>
    <dgm:pt modelId="{970F8CA4-273C-4F29-B0ED-EC72F773D718}" type="sibTrans" cxnId="{2D08D102-A6E0-4B78-B5EF-75980DF0B0E7}">
      <dgm:prSet/>
      <dgm:spPr/>
      <dgm:t>
        <a:bodyPr/>
        <a:lstStyle/>
        <a:p>
          <a:pPr algn="ctr"/>
          <a:endParaRPr lang="ru-RU"/>
        </a:p>
      </dgm:t>
    </dgm:pt>
    <dgm:pt modelId="{BE41A5BF-872A-4B09-86D6-C17E19F10059}">
      <dgm:prSet custT="1"/>
      <dgm:spPr/>
      <dgm:t>
        <a:bodyPr/>
        <a:lstStyle/>
        <a:p>
          <a:pPr algn="ctr"/>
          <a:r>
            <a:rPr lang="ru-RU" sz="1400" b="1" i="0" dirty="0" err="1" smtClean="0"/>
            <a:t>Системи</a:t>
          </a:r>
          <a:r>
            <a:rPr lang="ru-RU" sz="1400" b="1" i="0" dirty="0" smtClean="0"/>
            <a:t> </a:t>
          </a:r>
          <a:r>
            <a:rPr lang="ru-RU" sz="1400" b="1" i="0" dirty="0" err="1" smtClean="0"/>
            <a:t>дистанційного</a:t>
          </a:r>
          <a:r>
            <a:rPr lang="ru-RU" sz="1400" b="1" i="0" dirty="0" smtClean="0"/>
            <a:t> </a:t>
          </a:r>
          <a:r>
            <a:rPr lang="ru-RU" sz="1400" b="1" i="0" dirty="0" err="1" smtClean="0"/>
            <a:t>навчання</a:t>
          </a:r>
          <a:endParaRPr lang="ru-RU" sz="1400" b="1" dirty="0"/>
        </a:p>
      </dgm:t>
    </dgm:pt>
    <dgm:pt modelId="{C740B986-AC75-45A2-872F-CF35515C2DE8}" type="parTrans" cxnId="{A993F546-2913-4631-933B-6885CA38C5FC}">
      <dgm:prSet/>
      <dgm:spPr/>
      <dgm:t>
        <a:bodyPr/>
        <a:lstStyle/>
        <a:p>
          <a:pPr algn="ctr"/>
          <a:endParaRPr lang="ru-RU"/>
        </a:p>
      </dgm:t>
    </dgm:pt>
    <dgm:pt modelId="{90A6E1A7-040D-4CA0-820E-2745326A3E6F}" type="sibTrans" cxnId="{A993F546-2913-4631-933B-6885CA38C5FC}">
      <dgm:prSet/>
      <dgm:spPr/>
      <dgm:t>
        <a:bodyPr/>
        <a:lstStyle/>
        <a:p>
          <a:pPr algn="ctr"/>
          <a:endParaRPr lang="ru-RU"/>
        </a:p>
      </dgm:t>
    </dgm:pt>
    <dgm:pt modelId="{12DC1778-03D5-4BEF-8A7D-CEDBDDB6B50A}" type="pres">
      <dgm:prSet presAssocID="{10098EC2-557E-4EB2-B28F-C8F036A8371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7358C9-C991-445C-A292-93E758CB023D}" type="pres">
      <dgm:prSet presAssocID="{9050CEEC-1F4D-407E-A43C-D58E138356B3}" presName="centerShape" presStyleLbl="node0" presStyleIdx="0" presStyleCnt="1"/>
      <dgm:spPr/>
      <dgm:t>
        <a:bodyPr/>
        <a:lstStyle/>
        <a:p>
          <a:endParaRPr lang="ru-RU"/>
        </a:p>
      </dgm:t>
    </dgm:pt>
    <dgm:pt modelId="{71A1DDC9-84A8-431B-A927-D7A5E0A30222}" type="pres">
      <dgm:prSet presAssocID="{4839EED9-5A5D-4FDE-BB55-CEE91DB19281}" presName="parTrans" presStyleLbl="sibTrans2D1" presStyleIdx="0" presStyleCnt="6"/>
      <dgm:spPr/>
      <dgm:t>
        <a:bodyPr/>
        <a:lstStyle/>
        <a:p>
          <a:endParaRPr lang="ru-RU"/>
        </a:p>
      </dgm:t>
    </dgm:pt>
    <dgm:pt modelId="{5A23B639-FDBB-4E0E-9780-7728A723A052}" type="pres">
      <dgm:prSet presAssocID="{4839EED9-5A5D-4FDE-BB55-CEE91DB19281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23BF149A-F1AD-4FAB-A02A-2AC337549D1B}" type="pres">
      <dgm:prSet presAssocID="{3085B66D-5A6C-4344-8149-093DAF158619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E0E6C5-3810-4CDD-A3A3-FF870807B233}" type="pres">
      <dgm:prSet presAssocID="{C740B986-AC75-45A2-872F-CF35515C2DE8}" presName="parTrans" presStyleLbl="sibTrans2D1" presStyleIdx="1" presStyleCnt="6"/>
      <dgm:spPr/>
      <dgm:t>
        <a:bodyPr/>
        <a:lstStyle/>
        <a:p>
          <a:endParaRPr lang="ru-RU"/>
        </a:p>
      </dgm:t>
    </dgm:pt>
    <dgm:pt modelId="{CA4FDA2D-2D0C-4722-976F-5F2E5F76D4D1}" type="pres">
      <dgm:prSet presAssocID="{C740B986-AC75-45A2-872F-CF35515C2DE8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0BFCDC58-991C-4C1C-9BEB-C1B067026A5C}" type="pres">
      <dgm:prSet presAssocID="{BE41A5BF-872A-4B09-86D6-C17E19F10059}" presName="node" presStyleLbl="node1" presStyleIdx="1" presStyleCnt="6" custScaleX="107865" custScaleY="101661" custRadScaleRad="103589" custRadScaleInc="12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1D43FE-7142-48A1-A110-C9A0ED4FF4CB}" type="pres">
      <dgm:prSet presAssocID="{593E725D-443E-4827-953C-41FDB1B003BA}" presName="parTrans" presStyleLbl="sibTrans2D1" presStyleIdx="2" presStyleCnt="6"/>
      <dgm:spPr/>
      <dgm:t>
        <a:bodyPr/>
        <a:lstStyle/>
        <a:p>
          <a:endParaRPr lang="ru-RU"/>
        </a:p>
      </dgm:t>
    </dgm:pt>
    <dgm:pt modelId="{898B7549-5C50-4B3E-B580-3C6CA835AF9A}" type="pres">
      <dgm:prSet presAssocID="{593E725D-443E-4827-953C-41FDB1B003BA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DE9087C0-29F3-48A6-AD91-DB10BD99DF28}" type="pres">
      <dgm:prSet presAssocID="{6B732EBB-25A5-45BE-AB89-2B7EC5FF6452}" presName="node" presStyleLbl="node1" presStyleIdx="2" presStyleCnt="6" custRadScaleRad="102435" custRadScaleInc="-51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423D81-F0CE-4764-A047-7B7098A4A7B8}" type="pres">
      <dgm:prSet presAssocID="{48718B67-0F1D-4887-9192-8A0503FEB797}" presName="parTrans" presStyleLbl="sibTrans2D1" presStyleIdx="3" presStyleCnt="6"/>
      <dgm:spPr/>
      <dgm:t>
        <a:bodyPr/>
        <a:lstStyle/>
        <a:p>
          <a:endParaRPr lang="ru-RU"/>
        </a:p>
      </dgm:t>
    </dgm:pt>
    <dgm:pt modelId="{332F227A-2FDA-4759-9E86-5099D03FCF05}" type="pres">
      <dgm:prSet presAssocID="{48718B67-0F1D-4887-9192-8A0503FEB797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91DFEDE4-98A8-4610-B2EB-455F4C5FBC6B}" type="pres">
      <dgm:prSet presAssocID="{3C70CCF5-BA09-45F8-B533-9843BF0A13D9}" presName="node" presStyleLbl="node1" presStyleIdx="3" presStyleCnt="6" custRadScaleRad="98872" custRadScaleInc="-66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C39B5A-AD01-4AB1-865F-73F45227D40B}" type="pres">
      <dgm:prSet presAssocID="{70E546AF-6078-4DE4-898C-F0241B6109CF}" presName="parTrans" presStyleLbl="sibTrans2D1" presStyleIdx="4" presStyleCnt="6"/>
      <dgm:spPr/>
      <dgm:t>
        <a:bodyPr/>
        <a:lstStyle/>
        <a:p>
          <a:endParaRPr lang="ru-RU"/>
        </a:p>
      </dgm:t>
    </dgm:pt>
    <dgm:pt modelId="{6C0500BD-FE1A-4092-AC73-45CE28EDB9BA}" type="pres">
      <dgm:prSet presAssocID="{70E546AF-6078-4DE4-898C-F0241B6109CF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11A1D2F5-71C4-497C-80B9-ABD53DDBD7BB}" type="pres">
      <dgm:prSet presAssocID="{2B49EF35-1079-438E-83C5-9AA5BEE65B10}" presName="node" presStyleLbl="node1" presStyleIdx="4" presStyleCnt="6" custRadScaleRad="96415" custRadScaleInc="-13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ABAAF8-36D8-4CC1-BCF1-F5E8002630DD}" type="pres">
      <dgm:prSet presAssocID="{87E22D90-8383-485A-B856-892F0B5D1308}" presName="parTrans" presStyleLbl="sibTrans2D1" presStyleIdx="5" presStyleCnt="6"/>
      <dgm:spPr/>
      <dgm:t>
        <a:bodyPr/>
        <a:lstStyle/>
        <a:p>
          <a:endParaRPr lang="ru-RU"/>
        </a:p>
      </dgm:t>
    </dgm:pt>
    <dgm:pt modelId="{37E13DD5-2B33-4D05-853D-D5E082AB5606}" type="pres">
      <dgm:prSet presAssocID="{87E22D90-8383-485A-B856-892F0B5D1308}" presName="connectorText" presStyleLbl="sibTrans2D1" presStyleIdx="5" presStyleCnt="6"/>
      <dgm:spPr/>
      <dgm:t>
        <a:bodyPr/>
        <a:lstStyle/>
        <a:p>
          <a:endParaRPr lang="ru-RU"/>
        </a:p>
      </dgm:t>
    </dgm:pt>
    <dgm:pt modelId="{5211377D-2CEB-4064-BD68-77EEA3D6C2D4}" type="pres">
      <dgm:prSet presAssocID="{975BCC11-9E68-4287-9B38-DD0EF6930752}" presName="node" presStyleLbl="node1" presStyleIdx="5" presStyleCnt="6" custRadScaleRad="99566" custRadScaleInc="-21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0B46C1-3C83-4AEC-83D8-819138C3C727}" type="presOf" srcId="{48718B67-0F1D-4887-9192-8A0503FEB797}" destId="{332F227A-2FDA-4759-9E86-5099D03FCF05}" srcOrd="1" destOrd="0" presId="urn:microsoft.com/office/officeart/2005/8/layout/radial5"/>
    <dgm:cxn modelId="{88F80CA3-5055-4354-8357-41F6C735DF07}" type="presOf" srcId="{87E22D90-8383-485A-B856-892F0B5D1308}" destId="{37E13DD5-2B33-4D05-853D-D5E082AB5606}" srcOrd="1" destOrd="0" presId="urn:microsoft.com/office/officeart/2005/8/layout/radial5"/>
    <dgm:cxn modelId="{D4C51238-3FAB-4CED-9E1E-A93413488CF7}" type="presOf" srcId="{48718B67-0F1D-4887-9192-8A0503FEB797}" destId="{DC423D81-F0CE-4764-A047-7B7098A4A7B8}" srcOrd="0" destOrd="0" presId="urn:microsoft.com/office/officeart/2005/8/layout/radial5"/>
    <dgm:cxn modelId="{0C4CB5FE-A409-421E-A55D-5BA37643B044}" type="presOf" srcId="{975BCC11-9E68-4287-9B38-DD0EF6930752}" destId="{5211377D-2CEB-4064-BD68-77EEA3D6C2D4}" srcOrd="0" destOrd="0" presId="urn:microsoft.com/office/officeart/2005/8/layout/radial5"/>
    <dgm:cxn modelId="{4A8736A9-AE5B-4207-8925-10F550300EE0}" srcId="{9050CEEC-1F4D-407E-A43C-D58E138356B3}" destId="{2B49EF35-1079-438E-83C5-9AA5BEE65B10}" srcOrd="4" destOrd="0" parTransId="{70E546AF-6078-4DE4-898C-F0241B6109CF}" sibTransId="{61A13D28-1D5D-4D47-88FD-114FF0F8788A}"/>
    <dgm:cxn modelId="{6A369054-6C62-4D33-9EC0-4929F6915408}" type="presOf" srcId="{70E546AF-6078-4DE4-898C-F0241B6109CF}" destId="{6C0500BD-FE1A-4092-AC73-45CE28EDB9BA}" srcOrd="1" destOrd="0" presId="urn:microsoft.com/office/officeart/2005/8/layout/radial5"/>
    <dgm:cxn modelId="{B0DBDA9F-A2E2-451D-AFC1-DBD928E09516}" srcId="{9050CEEC-1F4D-407E-A43C-D58E138356B3}" destId="{975BCC11-9E68-4287-9B38-DD0EF6930752}" srcOrd="5" destOrd="0" parTransId="{87E22D90-8383-485A-B856-892F0B5D1308}" sibTransId="{181BFC27-E48B-4EA2-AF2A-CE06B964AE55}"/>
    <dgm:cxn modelId="{22B03F89-41FF-42BD-9E97-3BA8F4E3A2E8}" type="presOf" srcId="{C740B986-AC75-45A2-872F-CF35515C2DE8}" destId="{CBE0E6C5-3810-4CDD-A3A3-FF870807B233}" srcOrd="0" destOrd="0" presId="urn:microsoft.com/office/officeart/2005/8/layout/radial5"/>
    <dgm:cxn modelId="{76073AFB-0D17-4B1F-9F21-155CA3921A74}" type="presOf" srcId="{3C70CCF5-BA09-45F8-B533-9843BF0A13D9}" destId="{91DFEDE4-98A8-4610-B2EB-455F4C5FBC6B}" srcOrd="0" destOrd="0" presId="urn:microsoft.com/office/officeart/2005/8/layout/radial5"/>
    <dgm:cxn modelId="{CBA48785-4C05-4893-8667-91AB6C7215BD}" type="presOf" srcId="{2B49EF35-1079-438E-83C5-9AA5BEE65B10}" destId="{11A1D2F5-71C4-497C-80B9-ABD53DDBD7BB}" srcOrd="0" destOrd="0" presId="urn:microsoft.com/office/officeart/2005/8/layout/radial5"/>
    <dgm:cxn modelId="{43E5A35A-9396-4CF9-ADEA-7548C877BA62}" type="presOf" srcId="{C740B986-AC75-45A2-872F-CF35515C2DE8}" destId="{CA4FDA2D-2D0C-4722-976F-5F2E5F76D4D1}" srcOrd="1" destOrd="0" presId="urn:microsoft.com/office/officeart/2005/8/layout/radial5"/>
    <dgm:cxn modelId="{A2F0027C-EA13-4B26-9EE7-4172784597F8}" type="presOf" srcId="{6B732EBB-25A5-45BE-AB89-2B7EC5FF6452}" destId="{DE9087C0-29F3-48A6-AD91-DB10BD99DF28}" srcOrd="0" destOrd="0" presId="urn:microsoft.com/office/officeart/2005/8/layout/radial5"/>
    <dgm:cxn modelId="{1E56F1EF-286A-4D8F-934C-61EA122FAA52}" type="presOf" srcId="{593E725D-443E-4827-953C-41FDB1B003BA}" destId="{898B7549-5C50-4B3E-B580-3C6CA835AF9A}" srcOrd="1" destOrd="0" presId="urn:microsoft.com/office/officeart/2005/8/layout/radial5"/>
    <dgm:cxn modelId="{537F70F9-1978-418A-BF33-B5ACD28B0F79}" srcId="{9050CEEC-1F4D-407E-A43C-D58E138356B3}" destId="{3C70CCF5-BA09-45F8-B533-9843BF0A13D9}" srcOrd="3" destOrd="0" parTransId="{48718B67-0F1D-4887-9192-8A0503FEB797}" sibTransId="{12C90F55-9CE7-4B28-B0C6-E7AB680CBCCF}"/>
    <dgm:cxn modelId="{58D94340-1863-464B-AB8F-E5F32B5D3186}" type="presOf" srcId="{4839EED9-5A5D-4FDE-BB55-CEE91DB19281}" destId="{5A23B639-FDBB-4E0E-9780-7728A723A052}" srcOrd="1" destOrd="0" presId="urn:microsoft.com/office/officeart/2005/8/layout/radial5"/>
    <dgm:cxn modelId="{030F51F1-84CF-4FFC-9F78-B022D2EE6A35}" type="presOf" srcId="{593E725D-443E-4827-953C-41FDB1B003BA}" destId="{A01D43FE-7142-48A1-A110-C9A0ED4FF4CB}" srcOrd="0" destOrd="0" presId="urn:microsoft.com/office/officeart/2005/8/layout/radial5"/>
    <dgm:cxn modelId="{FA27BBF5-4545-449A-BAB2-4E38D1CAC49C}" type="presOf" srcId="{3085B66D-5A6C-4344-8149-093DAF158619}" destId="{23BF149A-F1AD-4FAB-A02A-2AC337549D1B}" srcOrd="0" destOrd="0" presId="urn:microsoft.com/office/officeart/2005/8/layout/radial5"/>
    <dgm:cxn modelId="{AEDC4B7B-82DF-46D2-8EF4-9362A3E598D6}" type="presOf" srcId="{9050CEEC-1F4D-407E-A43C-D58E138356B3}" destId="{027358C9-C991-445C-A292-93E758CB023D}" srcOrd="0" destOrd="0" presId="urn:microsoft.com/office/officeart/2005/8/layout/radial5"/>
    <dgm:cxn modelId="{3985AC59-4B45-461B-B143-5BEA5F755E09}" srcId="{10098EC2-557E-4EB2-B28F-C8F036A8371B}" destId="{9050CEEC-1F4D-407E-A43C-D58E138356B3}" srcOrd="0" destOrd="0" parTransId="{B1101D9F-B1A6-4A8E-BF04-6B83C6E0A547}" sibTransId="{E7974E3C-A300-4D9D-9036-893048289EA9}"/>
    <dgm:cxn modelId="{A993F546-2913-4631-933B-6885CA38C5FC}" srcId="{9050CEEC-1F4D-407E-A43C-D58E138356B3}" destId="{BE41A5BF-872A-4B09-86D6-C17E19F10059}" srcOrd="1" destOrd="0" parTransId="{C740B986-AC75-45A2-872F-CF35515C2DE8}" sibTransId="{90A6E1A7-040D-4CA0-820E-2745326A3E6F}"/>
    <dgm:cxn modelId="{82FA645D-DB96-48CB-85EE-09487FA60F21}" type="presOf" srcId="{10098EC2-557E-4EB2-B28F-C8F036A8371B}" destId="{12DC1778-03D5-4BEF-8A7D-CEDBDDB6B50A}" srcOrd="0" destOrd="0" presId="urn:microsoft.com/office/officeart/2005/8/layout/radial5"/>
    <dgm:cxn modelId="{0D19F2F4-86FB-4369-954B-D31AF30D94A7}" type="presOf" srcId="{4839EED9-5A5D-4FDE-BB55-CEE91DB19281}" destId="{71A1DDC9-84A8-431B-A927-D7A5E0A30222}" srcOrd="0" destOrd="0" presId="urn:microsoft.com/office/officeart/2005/8/layout/radial5"/>
    <dgm:cxn modelId="{2D08D102-A6E0-4B78-B5EF-75980DF0B0E7}" srcId="{9050CEEC-1F4D-407E-A43C-D58E138356B3}" destId="{6B732EBB-25A5-45BE-AB89-2B7EC5FF6452}" srcOrd="2" destOrd="0" parTransId="{593E725D-443E-4827-953C-41FDB1B003BA}" sibTransId="{970F8CA4-273C-4F29-B0ED-EC72F773D718}"/>
    <dgm:cxn modelId="{9FB8F4EE-F76D-464B-AB10-76291F928370}" type="presOf" srcId="{70E546AF-6078-4DE4-898C-F0241B6109CF}" destId="{72C39B5A-AD01-4AB1-865F-73F45227D40B}" srcOrd="0" destOrd="0" presId="urn:microsoft.com/office/officeart/2005/8/layout/radial5"/>
    <dgm:cxn modelId="{13DAA010-7654-410F-B2ED-20B7ADFD128D}" type="presOf" srcId="{BE41A5BF-872A-4B09-86D6-C17E19F10059}" destId="{0BFCDC58-991C-4C1C-9BEB-C1B067026A5C}" srcOrd="0" destOrd="0" presId="urn:microsoft.com/office/officeart/2005/8/layout/radial5"/>
    <dgm:cxn modelId="{FEA8C9FD-8D28-4BEE-845D-6F40F0D7A385}" type="presOf" srcId="{87E22D90-8383-485A-B856-892F0B5D1308}" destId="{ADABAAF8-36D8-4CC1-BCF1-F5E8002630DD}" srcOrd="0" destOrd="0" presId="urn:microsoft.com/office/officeart/2005/8/layout/radial5"/>
    <dgm:cxn modelId="{4F0C0A7F-35CD-4856-942A-F638CCA77679}" srcId="{9050CEEC-1F4D-407E-A43C-D58E138356B3}" destId="{3085B66D-5A6C-4344-8149-093DAF158619}" srcOrd="0" destOrd="0" parTransId="{4839EED9-5A5D-4FDE-BB55-CEE91DB19281}" sibTransId="{E3369669-8CAA-4B28-9D26-1C221572CCD4}"/>
    <dgm:cxn modelId="{BFAD204A-62BA-487C-8B48-2A27CCCD9121}" type="presParOf" srcId="{12DC1778-03D5-4BEF-8A7D-CEDBDDB6B50A}" destId="{027358C9-C991-445C-A292-93E758CB023D}" srcOrd="0" destOrd="0" presId="urn:microsoft.com/office/officeart/2005/8/layout/radial5"/>
    <dgm:cxn modelId="{FD19C5AB-5402-48E2-A93D-10D78B6233D0}" type="presParOf" srcId="{12DC1778-03D5-4BEF-8A7D-CEDBDDB6B50A}" destId="{71A1DDC9-84A8-431B-A927-D7A5E0A30222}" srcOrd="1" destOrd="0" presId="urn:microsoft.com/office/officeart/2005/8/layout/radial5"/>
    <dgm:cxn modelId="{D36E22CF-1C1A-46DE-BFD5-C10D5ACF418E}" type="presParOf" srcId="{71A1DDC9-84A8-431B-A927-D7A5E0A30222}" destId="{5A23B639-FDBB-4E0E-9780-7728A723A052}" srcOrd="0" destOrd="0" presId="urn:microsoft.com/office/officeart/2005/8/layout/radial5"/>
    <dgm:cxn modelId="{99CF8A4A-F553-4EF1-959A-84E68390801B}" type="presParOf" srcId="{12DC1778-03D5-4BEF-8A7D-CEDBDDB6B50A}" destId="{23BF149A-F1AD-4FAB-A02A-2AC337549D1B}" srcOrd="2" destOrd="0" presId="urn:microsoft.com/office/officeart/2005/8/layout/radial5"/>
    <dgm:cxn modelId="{BC5E6AB0-3CD2-41F7-8C00-7E84DAE7AC03}" type="presParOf" srcId="{12DC1778-03D5-4BEF-8A7D-CEDBDDB6B50A}" destId="{CBE0E6C5-3810-4CDD-A3A3-FF870807B233}" srcOrd="3" destOrd="0" presId="urn:microsoft.com/office/officeart/2005/8/layout/radial5"/>
    <dgm:cxn modelId="{C0779B04-DFB3-4865-A533-57AB30D6A9D9}" type="presParOf" srcId="{CBE0E6C5-3810-4CDD-A3A3-FF870807B233}" destId="{CA4FDA2D-2D0C-4722-976F-5F2E5F76D4D1}" srcOrd="0" destOrd="0" presId="urn:microsoft.com/office/officeart/2005/8/layout/radial5"/>
    <dgm:cxn modelId="{0C05D2BC-A869-441B-A71C-CE9AC83BD3A1}" type="presParOf" srcId="{12DC1778-03D5-4BEF-8A7D-CEDBDDB6B50A}" destId="{0BFCDC58-991C-4C1C-9BEB-C1B067026A5C}" srcOrd="4" destOrd="0" presId="urn:microsoft.com/office/officeart/2005/8/layout/radial5"/>
    <dgm:cxn modelId="{EE56E9A8-C480-47B8-A091-7685C161FFF2}" type="presParOf" srcId="{12DC1778-03D5-4BEF-8A7D-CEDBDDB6B50A}" destId="{A01D43FE-7142-48A1-A110-C9A0ED4FF4CB}" srcOrd="5" destOrd="0" presId="urn:microsoft.com/office/officeart/2005/8/layout/radial5"/>
    <dgm:cxn modelId="{E667081A-5398-4C66-B11B-7F355D5928D4}" type="presParOf" srcId="{A01D43FE-7142-48A1-A110-C9A0ED4FF4CB}" destId="{898B7549-5C50-4B3E-B580-3C6CA835AF9A}" srcOrd="0" destOrd="0" presId="urn:microsoft.com/office/officeart/2005/8/layout/radial5"/>
    <dgm:cxn modelId="{C313F403-71CE-4299-A3A6-460E9D305AB4}" type="presParOf" srcId="{12DC1778-03D5-4BEF-8A7D-CEDBDDB6B50A}" destId="{DE9087C0-29F3-48A6-AD91-DB10BD99DF28}" srcOrd="6" destOrd="0" presId="urn:microsoft.com/office/officeart/2005/8/layout/radial5"/>
    <dgm:cxn modelId="{BA424F67-C9B7-4415-A31E-95D39F8C13D6}" type="presParOf" srcId="{12DC1778-03D5-4BEF-8A7D-CEDBDDB6B50A}" destId="{DC423D81-F0CE-4764-A047-7B7098A4A7B8}" srcOrd="7" destOrd="0" presId="urn:microsoft.com/office/officeart/2005/8/layout/radial5"/>
    <dgm:cxn modelId="{F05E7CEE-18C3-4506-B288-04E4DFBE6327}" type="presParOf" srcId="{DC423D81-F0CE-4764-A047-7B7098A4A7B8}" destId="{332F227A-2FDA-4759-9E86-5099D03FCF05}" srcOrd="0" destOrd="0" presId="urn:microsoft.com/office/officeart/2005/8/layout/radial5"/>
    <dgm:cxn modelId="{7214024B-5271-49D7-AD9E-AF91130E4B78}" type="presParOf" srcId="{12DC1778-03D5-4BEF-8A7D-CEDBDDB6B50A}" destId="{91DFEDE4-98A8-4610-B2EB-455F4C5FBC6B}" srcOrd="8" destOrd="0" presId="urn:microsoft.com/office/officeart/2005/8/layout/radial5"/>
    <dgm:cxn modelId="{E2F2E881-9B79-4E94-BA6B-AEF68A4C8962}" type="presParOf" srcId="{12DC1778-03D5-4BEF-8A7D-CEDBDDB6B50A}" destId="{72C39B5A-AD01-4AB1-865F-73F45227D40B}" srcOrd="9" destOrd="0" presId="urn:microsoft.com/office/officeart/2005/8/layout/radial5"/>
    <dgm:cxn modelId="{50873C62-B9DB-4AFA-BB5C-27BE636C4498}" type="presParOf" srcId="{72C39B5A-AD01-4AB1-865F-73F45227D40B}" destId="{6C0500BD-FE1A-4092-AC73-45CE28EDB9BA}" srcOrd="0" destOrd="0" presId="urn:microsoft.com/office/officeart/2005/8/layout/radial5"/>
    <dgm:cxn modelId="{9F29E261-2844-436C-99A9-DBCD5BE94134}" type="presParOf" srcId="{12DC1778-03D5-4BEF-8A7D-CEDBDDB6B50A}" destId="{11A1D2F5-71C4-497C-80B9-ABD53DDBD7BB}" srcOrd="10" destOrd="0" presId="urn:microsoft.com/office/officeart/2005/8/layout/radial5"/>
    <dgm:cxn modelId="{87BFF1E0-D9A1-4D49-B3E0-77C2625D0DFC}" type="presParOf" srcId="{12DC1778-03D5-4BEF-8A7D-CEDBDDB6B50A}" destId="{ADABAAF8-36D8-4CC1-BCF1-F5E8002630DD}" srcOrd="11" destOrd="0" presId="urn:microsoft.com/office/officeart/2005/8/layout/radial5"/>
    <dgm:cxn modelId="{18A600F4-A4F1-4573-B87B-13F82E09525B}" type="presParOf" srcId="{ADABAAF8-36D8-4CC1-BCF1-F5E8002630DD}" destId="{37E13DD5-2B33-4D05-853D-D5E082AB5606}" srcOrd="0" destOrd="0" presId="urn:microsoft.com/office/officeart/2005/8/layout/radial5"/>
    <dgm:cxn modelId="{BD116245-2F6E-4E44-805B-FB0A868C55D1}" type="presParOf" srcId="{12DC1778-03D5-4BEF-8A7D-CEDBDDB6B50A}" destId="{5211377D-2CEB-4064-BD68-77EEA3D6C2D4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7358C9-C991-445C-A292-93E758CB023D}">
      <dsp:nvSpPr>
        <dsp:cNvPr id="0" name=""/>
        <dsp:cNvSpPr/>
      </dsp:nvSpPr>
      <dsp:spPr>
        <a:xfrm>
          <a:off x="3775832" y="2374893"/>
          <a:ext cx="1314661" cy="131466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900" kern="1200" dirty="0" smtClean="0"/>
            <a:t>ІКТ</a:t>
          </a:r>
          <a:endParaRPr lang="ru-RU" sz="4900" kern="1200" dirty="0"/>
        </a:p>
      </dsp:txBody>
      <dsp:txXfrm>
        <a:off x="3968360" y="2567421"/>
        <a:ext cx="929605" cy="929605"/>
      </dsp:txXfrm>
    </dsp:sp>
    <dsp:sp modelId="{71A1DDC9-84A8-431B-A927-D7A5E0A30222}">
      <dsp:nvSpPr>
        <dsp:cNvPr id="0" name=""/>
        <dsp:cNvSpPr/>
      </dsp:nvSpPr>
      <dsp:spPr>
        <a:xfrm rot="16200000">
          <a:off x="4227238" y="1727112"/>
          <a:ext cx="411849" cy="5417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4289016" y="1897250"/>
        <a:ext cx="288294" cy="325079"/>
      </dsp:txXfrm>
    </dsp:sp>
    <dsp:sp modelId="{23BF149A-F1AD-4FAB-A02A-2AC337549D1B}">
      <dsp:nvSpPr>
        <dsp:cNvPr id="0" name=""/>
        <dsp:cNvSpPr/>
      </dsp:nvSpPr>
      <dsp:spPr>
        <a:xfrm>
          <a:off x="3636398" y="4291"/>
          <a:ext cx="1593528" cy="1593528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/>
            <a:t>Контрольно-діагностуючі оболонки</a:t>
          </a:r>
          <a:endParaRPr lang="ru-RU" sz="1400" b="1" kern="1200" dirty="0"/>
        </a:p>
      </dsp:txBody>
      <dsp:txXfrm>
        <a:off x="3869765" y="237658"/>
        <a:ext cx="1126794" cy="1126794"/>
      </dsp:txXfrm>
    </dsp:sp>
    <dsp:sp modelId="{CBE0E6C5-3810-4CDD-A3A3-FF870807B233}">
      <dsp:nvSpPr>
        <dsp:cNvPr id="0" name=""/>
        <dsp:cNvSpPr/>
      </dsp:nvSpPr>
      <dsp:spPr>
        <a:xfrm rot="19823184">
          <a:off x="5131107" y="2243005"/>
          <a:ext cx="427914" cy="5417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5139491" y="2383083"/>
        <a:ext cx="299540" cy="325079"/>
      </dsp:txXfrm>
    </dsp:sp>
    <dsp:sp modelId="{0BFCDC58-991C-4C1C-9BEB-C1B067026A5C}">
      <dsp:nvSpPr>
        <dsp:cNvPr id="0" name=""/>
        <dsp:cNvSpPr/>
      </dsp:nvSpPr>
      <dsp:spPr>
        <a:xfrm>
          <a:off x="5583078" y="1080127"/>
          <a:ext cx="1718859" cy="161999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 err="1" smtClean="0"/>
            <a:t>Системи</a:t>
          </a:r>
          <a:r>
            <a:rPr lang="ru-RU" sz="1400" b="1" i="0" kern="1200" dirty="0" smtClean="0"/>
            <a:t> </a:t>
          </a:r>
          <a:r>
            <a:rPr lang="ru-RU" sz="1400" b="1" i="0" kern="1200" dirty="0" err="1" smtClean="0"/>
            <a:t>дистанційного</a:t>
          </a:r>
          <a:r>
            <a:rPr lang="ru-RU" sz="1400" b="1" i="0" kern="1200" dirty="0" smtClean="0"/>
            <a:t> </a:t>
          </a:r>
          <a:r>
            <a:rPr lang="ru-RU" sz="1400" b="1" i="0" kern="1200" dirty="0" err="1" smtClean="0"/>
            <a:t>навчання</a:t>
          </a:r>
          <a:endParaRPr lang="ru-RU" sz="1400" b="1" kern="1200" dirty="0"/>
        </a:p>
      </dsp:txBody>
      <dsp:txXfrm>
        <a:off x="5834799" y="1317370"/>
        <a:ext cx="1215417" cy="1145511"/>
      </dsp:txXfrm>
    </dsp:sp>
    <dsp:sp modelId="{A01D43FE-7142-48A1-A110-C9A0ED4FF4CB}">
      <dsp:nvSpPr>
        <dsp:cNvPr id="0" name=""/>
        <dsp:cNvSpPr/>
      </dsp:nvSpPr>
      <dsp:spPr>
        <a:xfrm rot="1707462">
          <a:off x="5145253" y="3266691"/>
          <a:ext cx="440643" cy="5417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5153239" y="3343555"/>
        <a:ext cx="308450" cy="325079"/>
      </dsp:txXfrm>
    </dsp:sp>
    <dsp:sp modelId="{DE9087C0-29F3-48A6-AD91-DB10BD99DF28}">
      <dsp:nvSpPr>
        <dsp:cNvPr id="0" name=""/>
        <dsp:cNvSpPr/>
      </dsp:nvSpPr>
      <dsp:spPr>
        <a:xfrm>
          <a:off x="5645737" y="3324521"/>
          <a:ext cx="1593528" cy="1593528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 err="1" smtClean="0"/>
            <a:t>Прикладне</a:t>
          </a:r>
          <a:r>
            <a:rPr lang="ru-RU" sz="1400" b="1" i="0" kern="1200" dirty="0" smtClean="0"/>
            <a:t> </a:t>
          </a:r>
          <a:r>
            <a:rPr lang="ru-RU" sz="1400" b="1" i="0" kern="1200" dirty="0" err="1" smtClean="0"/>
            <a:t>програмне</a:t>
          </a:r>
          <a:r>
            <a:rPr lang="ru-RU" sz="1400" b="1" i="0" kern="1200" dirty="0" smtClean="0"/>
            <a:t> </a:t>
          </a:r>
          <a:r>
            <a:rPr lang="ru-RU" sz="1400" b="1" i="0" kern="1200" dirty="0" err="1" smtClean="0"/>
            <a:t>забезпечення</a:t>
          </a:r>
          <a:endParaRPr lang="ru-RU" sz="1400" b="1" kern="1200" dirty="0"/>
        </a:p>
      </dsp:txBody>
      <dsp:txXfrm>
        <a:off x="5879104" y="3557888"/>
        <a:ext cx="1126794" cy="1126794"/>
      </dsp:txXfrm>
    </dsp:sp>
    <dsp:sp modelId="{DC423D81-F0CE-4764-A047-7B7098A4A7B8}">
      <dsp:nvSpPr>
        <dsp:cNvPr id="0" name=""/>
        <dsp:cNvSpPr/>
      </dsp:nvSpPr>
      <dsp:spPr>
        <a:xfrm rot="5279814">
          <a:off x="4269630" y="3782704"/>
          <a:ext cx="398510" cy="5417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4327317" y="3831324"/>
        <a:ext cx="278957" cy="325079"/>
      </dsp:txXfrm>
    </dsp:sp>
    <dsp:sp modelId="{91DFEDE4-98A8-4610-B2EB-455F4C5FBC6B}">
      <dsp:nvSpPr>
        <dsp:cNvPr id="0" name=""/>
        <dsp:cNvSpPr/>
      </dsp:nvSpPr>
      <dsp:spPr>
        <a:xfrm>
          <a:off x="3713506" y="4440112"/>
          <a:ext cx="1593528" cy="1593528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 err="1" smtClean="0"/>
            <a:t>Електронні</a:t>
          </a:r>
          <a:r>
            <a:rPr lang="ru-RU" sz="1400" b="1" i="0" kern="1200" dirty="0" smtClean="0"/>
            <a:t> </a:t>
          </a:r>
          <a:r>
            <a:rPr lang="ru-RU" sz="1400" b="1" i="0" kern="1200" dirty="0" err="1" smtClean="0"/>
            <a:t>посібники</a:t>
          </a:r>
          <a:r>
            <a:rPr lang="ru-RU" sz="1400" b="1" i="0" kern="1200" dirty="0" smtClean="0"/>
            <a:t> та </a:t>
          </a:r>
          <a:r>
            <a:rPr lang="ru-RU" sz="1400" b="1" i="0" kern="1200" dirty="0" err="1" smtClean="0"/>
            <a:t>підручники</a:t>
          </a:r>
          <a:endParaRPr lang="ru-RU" sz="1400" b="1" kern="1200" dirty="0"/>
        </a:p>
      </dsp:txBody>
      <dsp:txXfrm>
        <a:off x="3946873" y="4673479"/>
        <a:ext cx="1126794" cy="1126794"/>
      </dsp:txXfrm>
    </dsp:sp>
    <dsp:sp modelId="{72C39B5A-AD01-4AB1-865F-73F45227D40B}">
      <dsp:nvSpPr>
        <dsp:cNvPr id="0" name=""/>
        <dsp:cNvSpPr/>
      </dsp:nvSpPr>
      <dsp:spPr>
        <a:xfrm rot="8975088">
          <a:off x="3390007" y="3265266"/>
          <a:ext cx="369455" cy="5417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10800000">
        <a:off x="3493216" y="3345570"/>
        <a:ext cx="258619" cy="325079"/>
      </dsp:txXfrm>
    </dsp:sp>
    <dsp:sp modelId="{11A1D2F5-71C4-497C-80B9-ABD53DDBD7BB}">
      <dsp:nvSpPr>
        <dsp:cNvPr id="0" name=""/>
        <dsp:cNvSpPr/>
      </dsp:nvSpPr>
      <dsp:spPr>
        <a:xfrm>
          <a:off x="1781264" y="3324522"/>
          <a:ext cx="1593528" cy="1593528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0" kern="1200" dirty="0" err="1" smtClean="0"/>
            <a:t>Мультимедійні</a:t>
          </a:r>
          <a:r>
            <a:rPr lang="ru-RU" sz="1300" b="1" i="0" kern="1200" dirty="0" smtClean="0"/>
            <a:t> </a:t>
          </a:r>
          <a:r>
            <a:rPr lang="ru-RU" sz="1300" b="1" i="0" kern="1200" dirty="0" err="1" smtClean="0"/>
            <a:t>технології</a:t>
          </a:r>
          <a:r>
            <a:rPr lang="ru-RU" sz="1300" b="1" i="0" kern="1200" dirty="0" smtClean="0"/>
            <a:t> </a:t>
          </a:r>
          <a:endParaRPr lang="ru-RU" sz="1300" b="1" kern="1200" dirty="0"/>
        </a:p>
      </dsp:txBody>
      <dsp:txXfrm>
        <a:off x="2014631" y="3557889"/>
        <a:ext cx="1126794" cy="1126794"/>
      </dsp:txXfrm>
    </dsp:sp>
    <dsp:sp modelId="{ADABAAF8-36D8-4CC1-BCF1-F5E8002630DD}">
      <dsp:nvSpPr>
        <dsp:cNvPr id="0" name=""/>
        <dsp:cNvSpPr/>
      </dsp:nvSpPr>
      <dsp:spPr>
        <a:xfrm rot="12561012">
          <a:off x="3332438" y="2256711"/>
          <a:ext cx="406716" cy="5417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10800000">
        <a:off x="3446622" y="2394974"/>
        <a:ext cx="284701" cy="325079"/>
      </dsp:txXfrm>
    </dsp:sp>
    <dsp:sp modelId="{5211377D-2CEB-4064-BD68-77EEA3D6C2D4}">
      <dsp:nvSpPr>
        <dsp:cNvPr id="0" name=""/>
        <dsp:cNvSpPr/>
      </dsp:nvSpPr>
      <dsp:spPr>
        <a:xfrm>
          <a:off x="1700063" y="1146606"/>
          <a:ext cx="1593528" cy="1593528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err="1" smtClean="0"/>
            <a:t>Інтернет-технології</a:t>
          </a:r>
          <a:endParaRPr lang="ru-RU" sz="1800" b="1" kern="1200" dirty="0"/>
        </a:p>
      </dsp:txBody>
      <dsp:txXfrm>
        <a:off x="1933430" y="1379973"/>
        <a:ext cx="1126794" cy="11267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156" cy="4959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3249" y="0"/>
            <a:ext cx="2940156" cy="4959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0F6AE9-256F-42A3-A96E-D5119D218C0E}" type="datetimeFigureOut">
              <a:rPr lang="ru-RU" smtClean="0"/>
              <a:t>26.02.2015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1044"/>
            <a:ext cx="2940156" cy="495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3249" y="9421044"/>
            <a:ext cx="2940156" cy="495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D421E-7E72-46C8-87C9-13B95CF83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843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156" cy="4959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3249" y="0"/>
            <a:ext cx="2940156" cy="4959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9B86C-4304-407A-B256-B714DF3D6B7D}" type="datetimeFigureOut">
              <a:rPr lang="ru-RU" smtClean="0"/>
              <a:t>26.02.2015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2813" y="744538"/>
            <a:ext cx="4959350" cy="37195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498" y="4711383"/>
            <a:ext cx="5427980" cy="44634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40156" cy="495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3249" y="9421044"/>
            <a:ext cx="2940156" cy="495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5E38D6-1700-470D-AD35-DBF5F99309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820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:\графика\asadal\scool\scool\38 [Converted].png"/>
          <p:cNvPicPr>
            <a:picLocks noChangeAspect="1" noChangeArrowheads="1"/>
          </p:cNvPicPr>
          <p:nvPr userDrawn="1"/>
        </p:nvPicPr>
        <p:blipFill>
          <a:blip r:embed="rId2" cstate="print"/>
          <a:srcRect l="11539" b="11939"/>
          <a:stretch>
            <a:fillRect/>
          </a:stretch>
        </p:blipFill>
        <p:spPr bwMode="auto">
          <a:xfrm>
            <a:off x="0" y="5357826"/>
            <a:ext cx="3286084" cy="150017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4290"/>
            <a:ext cx="9144000" cy="1143008"/>
          </a:xfrm>
          <a:gradFill>
            <a:gsLst>
              <a:gs pos="0">
                <a:schemeClr val="accent6">
                  <a:lumMod val="20000"/>
                  <a:lumOff val="80000"/>
                  <a:alpha val="0"/>
                </a:schemeClr>
              </a:gs>
              <a:gs pos="39999">
                <a:schemeClr val="accent6">
                  <a:lumMod val="60000"/>
                  <a:lumOff val="40000"/>
                  <a:alpha val="0"/>
                </a:schemeClr>
              </a:gs>
              <a:gs pos="70000">
                <a:schemeClr val="accent6">
                  <a:lumMod val="75000"/>
                  <a:alpha val="67000"/>
                </a:schemeClr>
              </a:gs>
              <a:gs pos="100000">
                <a:srgbClr val="FF0000">
                  <a:alpha val="60000"/>
                </a:srgbClr>
              </a:gs>
            </a:gsLst>
            <a:lin ang="5400000" scaled="0"/>
          </a:gradFill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2143116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aramond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7ED27B1F-C5AC-4B54-93C8-9891C673D481}" type="datetimeFigureOut">
              <a:rPr lang="ru-RU" smtClean="0"/>
              <a:pPr/>
              <a:t>26.02.2015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1662138" cy="365125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CEE38C59-5D4A-4D4F-9A28-AD16BB927A85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26" name="Picture 2" descr="H:\графика\asadal\scool\scool\23\10101010.png"/>
          <p:cNvPicPr>
            <a:picLocks noChangeAspect="1" noChangeArrowheads="1"/>
          </p:cNvPicPr>
          <p:nvPr userDrawn="1"/>
        </p:nvPicPr>
        <p:blipFill>
          <a:blip r:embed="rId3"/>
          <a:srcRect l="11857"/>
          <a:stretch>
            <a:fillRect/>
          </a:stretch>
        </p:blipFill>
        <p:spPr bwMode="auto">
          <a:xfrm flipH="1">
            <a:off x="8215338" y="5175261"/>
            <a:ext cx="928662" cy="16827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0044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7B1F-C5AC-4B54-93C8-9891C673D4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8C59-5D4A-4D4F-9A28-AD16BB927A8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995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C0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7B1F-C5AC-4B54-93C8-9891C673D4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8C59-5D4A-4D4F-9A28-AD16BB927A8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968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7B1F-C5AC-4B54-93C8-9891C673D4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8C59-5D4A-4D4F-9A28-AD16BB927A8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248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7B1F-C5AC-4B54-93C8-9891C673D4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8C59-5D4A-4D4F-9A28-AD16BB927A8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683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7B1F-C5AC-4B54-93C8-9891C673D4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8C59-5D4A-4D4F-9A28-AD16BB927A8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963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7B1F-C5AC-4B54-93C8-9891C673D4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8C59-5D4A-4D4F-9A28-AD16BB927A8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46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7B1F-C5AC-4B54-93C8-9891C673D4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8C59-5D4A-4D4F-9A28-AD16BB927A8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152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7B1F-C5AC-4B54-93C8-9891C673D4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8C59-5D4A-4D4F-9A28-AD16BB927A8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280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7B1F-C5AC-4B54-93C8-9891C673D4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8C59-5D4A-4D4F-9A28-AD16BB927A8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308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7B1F-C5AC-4B54-93C8-9891C673D4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8C59-5D4A-4D4F-9A28-AD16BB927A8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215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H:\графика\asadal\scool\scool\38 [Converted]111.png"/>
          <p:cNvPicPr>
            <a:picLocks noChangeAspect="1" noChangeArrowheads="1"/>
          </p:cNvPicPr>
          <p:nvPr/>
        </p:nvPicPr>
        <p:blipFill>
          <a:blip r:embed="rId14"/>
          <a:srcRect l="2920" t="16669" r="3650"/>
          <a:stretch>
            <a:fillRect/>
          </a:stretch>
        </p:blipFill>
        <p:spPr bwMode="auto">
          <a:xfrm>
            <a:off x="0" y="0"/>
            <a:ext cx="9144000" cy="14287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3" descr="H:\графика\asadal\scool\scool\38 [Converted].png"/>
          <p:cNvPicPr>
            <a:picLocks noChangeAspect="1" noChangeArrowheads="1"/>
          </p:cNvPicPr>
          <p:nvPr/>
        </p:nvPicPr>
        <p:blipFill>
          <a:blip r:embed="rId15" cstate="print"/>
          <a:srcRect l="11539" b="11939"/>
          <a:stretch>
            <a:fillRect/>
          </a:stretch>
        </p:blipFill>
        <p:spPr bwMode="auto">
          <a:xfrm>
            <a:off x="0" y="5357826"/>
            <a:ext cx="3286084" cy="1500174"/>
          </a:xfrm>
          <a:prstGeom prst="rect">
            <a:avLst/>
          </a:prstGeom>
          <a:noFill/>
        </p:spPr>
      </p:pic>
      <p:pic>
        <p:nvPicPr>
          <p:cNvPr id="14" name="Picture 2" descr="H:\графика\asadal\scool\scool\23\10101010.png"/>
          <p:cNvPicPr>
            <a:picLocks noChangeAspect="1" noChangeArrowheads="1"/>
          </p:cNvPicPr>
          <p:nvPr/>
        </p:nvPicPr>
        <p:blipFill>
          <a:blip r:embed="rId16"/>
          <a:srcRect l="11857"/>
          <a:stretch>
            <a:fillRect/>
          </a:stretch>
        </p:blipFill>
        <p:spPr bwMode="auto">
          <a:xfrm flipH="1">
            <a:off x="8215338" y="5175261"/>
            <a:ext cx="928662" cy="16827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143008"/>
          </a:xfrm>
          <a:prstGeom prst="rect">
            <a:avLst/>
          </a:prstGeom>
          <a:gradFill>
            <a:gsLst>
              <a:gs pos="0">
                <a:schemeClr val="accent6">
                  <a:lumMod val="20000"/>
                  <a:lumOff val="80000"/>
                  <a:alpha val="0"/>
                </a:schemeClr>
              </a:gs>
              <a:gs pos="39999">
                <a:schemeClr val="accent6">
                  <a:lumMod val="60000"/>
                  <a:lumOff val="40000"/>
                  <a:alpha val="0"/>
                </a:schemeClr>
              </a:gs>
              <a:gs pos="70000">
                <a:schemeClr val="accent6">
                  <a:lumMod val="75000"/>
                  <a:alpha val="67000"/>
                </a:schemeClr>
              </a:gs>
              <a:gs pos="100000">
                <a:srgbClr val="FF0000">
                  <a:alpha val="60000"/>
                </a:srgb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71612"/>
            <a:ext cx="8229600" cy="4554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27B1F-C5AC-4B54-93C8-9891C673D4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38C59-5D4A-4D4F-9A28-AD16BB927A8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279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bg1">
              <a:lumMod val="9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Garamond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Garamond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Garamond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Garamond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Garamond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1.jpe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microsoft.com/office/2007/relationships/hdphoto" Target="../media/hdphoto6.wdp"/><Relationship Id="rId7" Type="http://schemas.microsoft.com/office/2007/relationships/hdphoto" Target="../media/hdphoto8.wdp"/><Relationship Id="rId12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microsoft.com/office/2007/relationships/hdphoto" Target="../media/hdphoto10.wdp"/><Relationship Id="rId5" Type="http://schemas.microsoft.com/office/2007/relationships/hdphoto" Target="../media/hdphoto7.wdp"/><Relationship Id="rId10" Type="http://schemas.openxmlformats.org/officeDocument/2006/relationships/image" Target="../media/image16.png"/><Relationship Id="rId4" Type="http://schemas.openxmlformats.org/officeDocument/2006/relationships/image" Target="../media/image13.jpeg"/><Relationship Id="rId9" Type="http://schemas.microsoft.com/office/2007/relationships/hdphoto" Target="../media/hdphoto9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9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12" Type="http://schemas.openxmlformats.org/officeDocument/2006/relationships/image" Target="../media/image48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jpeg"/><Relationship Id="rId11" Type="http://schemas.openxmlformats.org/officeDocument/2006/relationships/image" Target="../media/image47.jpeg"/><Relationship Id="rId5" Type="http://schemas.openxmlformats.org/officeDocument/2006/relationships/image" Target="../media/image41.jpeg"/><Relationship Id="rId10" Type="http://schemas.openxmlformats.org/officeDocument/2006/relationships/image" Target="../media/image46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61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12" Type="http://schemas.openxmlformats.org/officeDocument/2006/relationships/image" Target="../media/image60.jpeg"/><Relationship Id="rId17" Type="http://schemas.microsoft.com/office/2007/relationships/hdphoto" Target="../media/hdphoto12.wdp"/><Relationship Id="rId2" Type="http://schemas.openxmlformats.org/officeDocument/2006/relationships/image" Target="../media/image50.jpeg"/><Relationship Id="rId16" Type="http://schemas.openxmlformats.org/officeDocument/2006/relationships/image" Target="../media/image6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jpeg"/><Relationship Id="rId11" Type="http://schemas.openxmlformats.org/officeDocument/2006/relationships/image" Target="../media/image59.jpeg"/><Relationship Id="rId5" Type="http://schemas.openxmlformats.org/officeDocument/2006/relationships/image" Target="../media/image53.jpeg"/><Relationship Id="rId15" Type="http://schemas.microsoft.com/office/2007/relationships/hdphoto" Target="../media/hdphoto11.wdp"/><Relationship Id="rId10" Type="http://schemas.openxmlformats.org/officeDocument/2006/relationships/image" Target="../media/image58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Relationship Id="rId14" Type="http://schemas.openxmlformats.org/officeDocument/2006/relationships/image" Target="../media/image6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13" Type="http://schemas.openxmlformats.org/officeDocument/2006/relationships/image" Target="../media/image75.jpeg"/><Relationship Id="rId3" Type="http://schemas.openxmlformats.org/officeDocument/2006/relationships/image" Target="../media/image65.JPG"/><Relationship Id="rId7" Type="http://schemas.openxmlformats.org/officeDocument/2006/relationships/image" Target="../media/image69.JPG"/><Relationship Id="rId12" Type="http://schemas.openxmlformats.org/officeDocument/2006/relationships/image" Target="../media/image74.JPG"/><Relationship Id="rId2" Type="http://schemas.openxmlformats.org/officeDocument/2006/relationships/image" Target="../media/image64.JPG"/><Relationship Id="rId16" Type="http://schemas.openxmlformats.org/officeDocument/2006/relationships/image" Target="../media/image7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G"/><Relationship Id="rId11" Type="http://schemas.openxmlformats.org/officeDocument/2006/relationships/image" Target="../media/image73.JPG"/><Relationship Id="rId5" Type="http://schemas.openxmlformats.org/officeDocument/2006/relationships/image" Target="../media/image67.jpeg"/><Relationship Id="rId15" Type="http://schemas.openxmlformats.org/officeDocument/2006/relationships/image" Target="../media/image77.jpg"/><Relationship Id="rId10" Type="http://schemas.openxmlformats.org/officeDocument/2006/relationships/image" Target="../media/image72.JPG"/><Relationship Id="rId4" Type="http://schemas.openxmlformats.org/officeDocument/2006/relationships/image" Target="../media/image66.jpg"/><Relationship Id="rId9" Type="http://schemas.openxmlformats.org/officeDocument/2006/relationships/image" Target="../media/image71.JPG"/><Relationship Id="rId14" Type="http://schemas.openxmlformats.org/officeDocument/2006/relationships/image" Target="../media/image76.jp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7" Type="http://schemas.microsoft.com/office/2007/relationships/hdphoto" Target="../media/hdphoto15.wdp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5" Type="http://schemas.microsoft.com/office/2007/relationships/hdphoto" Target="../media/hdphoto14.wdp"/><Relationship Id="rId4" Type="http://schemas.openxmlformats.org/officeDocument/2006/relationships/image" Target="../media/image8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005064"/>
            <a:ext cx="9144000" cy="1143008"/>
          </a:xfrm>
          <a:noFill/>
        </p:spPr>
        <p:txBody>
          <a:bodyPr/>
          <a:lstStyle/>
          <a:p>
            <a:r>
              <a:rPr lang="uk-UA" dirty="0" err="1" smtClean="0">
                <a:solidFill>
                  <a:srgbClr val="C00000"/>
                </a:solidFill>
              </a:rPr>
              <a:t>Лозяк</a:t>
            </a:r>
            <a:r>
              <a:rPr lang="uk-UA" dirty="0" smtClean="0">
                <a:solidFill>
                  <a:srgbClr val="C00000"/>
                </a:solidFill>
              </a:rPr>
              <a:t> Світлани Олександрівни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484784"/>
            <a:ext cx="6400800" cy="1752600"/>
          </a:xfrm>
        </p:spPr>
        <p:txBody>
          <a:bodyPr>
            <a:noAutofit/>
          </a:bodyPr>
          <a:lstStyle/>
          <a:p>
            <a:r>
              <a:rPr lang="uk-UA" sz="3600" dirty="0" smtClean="0">
                <a:solidFill>
                  <a:srgbClr val="C00000"/>
                </a:solidFill>
              </a:rPr>
              <a:t>Презентація педагогічного досвіду вчителя Осипенківської загальноосвітньої  школи І-ІІІ ступенів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3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70326" y="1887215"/>
            <a:ext cx="416617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u="sng" dirty="0" err="1" smtClean="0">
                <a:solidFill>
                  <a:srgbClr val="C00000"/>
                </a:solidFill>
              </a:rPr>
              <a:t>Лозяк</a:t>
            </a:r>
            <a:r>
              <a:rPr lang="uk-UA" sz="2400" u="sng" dirty="0" smtClean="0">
                <a:solidFill>
                  <a:srgbClr val="C00000"/>
                </a:solidFill>
              </a:rPr>
              <a:t> Світлана Олександрівна</a:t>
            </a:r>
          </a:p>
          <a:p>
            <a:r>
              <a:rPr lang="uk-UA" sz="2400" u="sng" dirty="0" smtClean="0">
                <a:solidFill>
                  <a:srgbClr val="C00000"/>
                </a:solidFill>
              </a:rPr>
              <a:t>Освіта</a:t>
            </a:r>
            <a:r>
              <a:rPr lang="uk-UA" sz="2400" dirty="0" smtClean="0">
                <a:solidFill>
                  <a:srgbClr val="C00000"/>
                </a:solidFill>
              </a:rPr>
              <a:t>: Бердянський державний педагогічний інститут ім.П.Д.Осипенко (1998 р.)</a:t>
            </a:r>
          </a:p>
          <a:p>
            <a:r>
              <a:rPr lang="uk-UA" sz="2400" u="sng" dirty="0" smtClean="0">
                <a:solidFill>
                  <a:srgbClr val="C00000"/>
                </a:solidFill>
              </a:rPr>
              <a:t>Спеціальність</a:t>
            </a:r>
            <a:r>
              <a:rPr lang="uk-UA" sz="2400" dirty="0" smtClean="0">
                <a:solidFill>
                  <a:srgbClr val="C00000"/>
                </a:solidFill>
              </a:rPr>
              <a:t>: математика та інформатика</a:t>
            </a:r>
          </a:p>
          <a:p>
            <a:r>
              <a:rPr lang="uk-UA" sz="2400" u="sng" dirty="0" smtClean="0">
                <a:solidFill>
                  <a:srgbClr val="C00000"/>
                </a:solidFill>
              </a:rPr>
              <a:t>Категорія</a:t>
            </a:r>
            <a:r>
              <a:rPr lang="uk-UA" sz="2400" dirty="0" smtClean="0">
                <a:solidFill>
                  <a:srgbClr val="C00000"/>
                </a:solidFill>
              </a:rPr>
              <a:t>:  перша (2010 р.)</a:t>
            </a:r>
          </a:p>
          <a:p>
            <a:r>
              <a:rPr lang="uk-UA" sz="2400" u="sng" dirty="0" smtClean="0">
                <a:solidFill>
                  <a:srgbClr val="C00000"/>
                </a:solidFill>
              </a:rPr>
              <a:t>Стаж</a:t>
            </a:r>
            <a:r>
              <a:rPr lang="uk-UA" sz="2400" dirty="0" smtClean="0">
                <a:solidFill>
                  <a:srgbClr val="C00000"/>
                </a:solidFill>
              </a:rPr>
              <a:t>: 13 років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628800"/>
            <a:ext cx="2544282" cy="381642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9066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1" b="50867"/>
          <a:stretch/>
        </p:blipFill>
        <p:spPr>
          <a:xfrm rot="800200">
            <a:off x="4796104" y="587544"/>
            <a:ext cx="4177040" cy="29497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1448" r="50951"/>
          <a:stretch/>
        </p:blipFill>
        <p:spPr>
          <a:xfrm rot="1536757">
            <a:off x="527679" y="159853"/>
            <a:ext cx="2241741" cy="311984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325" t="50000"/>
          <a:stretch/>
        </p:blipFill>
        <p:spPr>
          <a:xfrm rot="20092660">
            <a:off x="626796" y="3523377"/>
            <a:ext cx="2167354" cy="31301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45945">
            <a:off x="5164171" y="3842896"/>
            <a:ext cx="3387785" cy="236397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792" y="3121925"/>
            <a:ext cx="2628312" cy="373607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893"/>
          <a:stretch/>
        </p:blipFill>
        <p:spPr>
          <a:xfrm>
            <a:off x="2596665" y="1312216"/>
            <a:ext cx="2643521" cy="181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05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55450">
            <a:off x="896112" y="-101556"/>
            <a:ext cx="2776509" cy="39399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11265">
            <a:off x="5388321" y="-105948"/>
            <a:ext cx="2786105" cy="394868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65918">
            <a:off x="608678" y="2948012"/>
            <a:ext cx="2141284" cy="30462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23523" y="1541014"/>
            <a:ext cx="2765582" cy="39292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5412">
            <a:off x="5730138" y="2425299"/>
            <a:ext cx="2875264" cy="40917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4" r="4007" b="3694"/>
          <a:stretch/>
        </p:blipFill>
        <p:spPr>
          <a:xfrm rot="4992891">
            <a:off x="2488666" y="4045942"/>
            <a:ext cx="1597204" cy="361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76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188640"/>
            <a:ext cx="5256584" cy="1143008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>
                <a:solidFill>
                  <a:srgbClr val="C00000"/>
                </a:solidFill>
              </a:rPr>
              <a:t>Самоосвіта: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8784976" cy="5328592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uk-UA" u="sng" dirty="0" smtClean="0"/>
              <a:t>Майстер-класи</a:t>
            </a:r>
            <a:r>
              <a:rPr lang="uk-UA" dirty="0" smtClean="0"/>
              <a:t>: «Основи створення </a:t>
            </a:r>
            <a:r>
              <a:rPr lang="uk-UA" dirty="0" err="1" smtClean="0"/>
              <a:t>комп</a:t>
            </a:r>
            <a:r>
              <a:rPr lang="en-US" dirty="0" smtClean="0"/>
              <a:t>’</a:t>
            </a:r>
            <a:r>
              <a:rPr lang="ru-RU" dirty="0" smtClean="0"/>
              <a:t>ю</a:t>
            </a:r>
            <a:r>
              <a:rPr lang="uk-UA" dirty="0" err="1" smtClean="0"/>
              <a:t>терних</a:t>
            </a:r>
            <a:r>
              <a:rPr lang="uk-UA" dirty="0" smtClean="0"/>
              <a:t> презентацій», «</a:t>
            </a:r>
            <a:r>
              <a:rPr lang="en-US" dirty="0" smtClean="0"/>
              <a:t>Macromedia Flash</a:t>
            </a:r>
            <a:r>
              <a:rPr lang="uk-UA" dirty="0" smtClean="0"/>
              <a:t>»</a:t>
            </a:r>
          </a:p>
          <a:p>
            <a:r>
              <a:rPr lang="uk-UA" u="sng" dirty="0" smtClean="0"/>
              <a:t>Тренінги</a:t>
            </a:r>
            <a:r>
              <a:rPr lang="uk-UA" dirty="0" smtClean="0"/>
              <a:t>: «Сервіси </a:t>
            </a:r>
            <a:r>
              <a:rPr lang="uk-UA" dirty="0" err="1" smtClean="0"/>
              <a:t>Веб</a:t>
            </a:r>
            <a:r>
              <a:rPr lang="uk-UA" dirty="0" smtClean="0"/>
              <a:t> 2.0», «Цифрові технології», «Методика викладання інформатики в початковій школі»</a:t>
            </a:r>
          </a:p>
          <a:p>
            <a:r>
              <a:rPr lang="uk-UA" u="sng" dirty="0" err="1" smtClean="0"/>
              <a:t>Квест</a:t>
            </a:r>
            <a:r>
              <a:rPr lang="uk-UA" dirty="0" smtClean="0"/>
              <a:t> для </a:t>
            </a:r>
            <a:r>
              <a:rPr lang="uk-UA" dirty="0" err="1" smtClean="0"/>
              <a:t>педпрацівників</a:t>
            </a:r>
            <a:r>
              <a:rPr lang="uk-UA" dirty="0" smtClean="0"/>
              <a:t> «</a:t>
            </a:r>
            <a:r>
              <a:rPr lang="uk-UA" dirty="0" err="1" smtClean="0"/>
              <a:t>Інфостратегія</a:t>
            </a:r>
            <a:r>
              <a:rPr lang="uk-UA" dirty="0" smtClean="0"/>
              <a:t>»</a:t>
            </a:r>
            <a:endParaRPr lang="ru-RU" dirty="0" smtClean="0"/>
          </a:p>
          <a:p>
            <a:r>
              <a:rPr lang="ru-RU" u="sng" dirty="0" err="1" smtClean="0"/>
              <a:t>Вебінари</a:t>
            </a:r>
            <a:r>
              <a:rPr lang="ru-RU" dirty="0" smtClean="0"/>
              <a:t> :</a:t>
            </a:r>
            <a:endParaRPr lang="ru-RU" dirty="0"/>
          </a:p>
          <a:p>
            <a:pPr lvl="0"/>
            <a:r>
              <a:rPr lang="ru-RU" dirty="0" smtClean="0"/>
              <a:t>- </a:t>
            </a:r>
            <a:r>
              <a:rPr lang="ru-RU" dirty="0" err="1" smtClean="0"/>
              <a:t>Засоби</a:t>
            </a:r>
            <a:r>
              <a:rPr lang="ru-RU" dirty="0" smtClean="0"/>
              <a:t> </a:t>
            </a:r>
            <a:r>
              <a:rPr lang="ru-RU" dirty="0"/>
              <a:t>MS </a:t>
            </a:r>
            <a:r>
              <a:rPr lang="ru-RU" dirty="0" err="1"/>
              <a:t>Learning</a:t>
            </a:r>
            <a:r>
              <a:rPr lang="ru-RU" dirty="0"/>
              <a:t> </a:t>
            </a:r>
            <a:r>
              <a:rPr lang="ru-RU" dirty="0" err="1"/>
              <a:t>Suite</a:t>
            </a:r>
            <a:r>
              <a:rPr lang="ru-RU" dirty="0"/>
              <a:t> для </a:t>
            </a:r>
            <a:r>
              <a:rPr lang="ru-RU" dirty="0" err="1"/>
              <a:t>викладачів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Вебінар</a:t>
            </a:r>
            <a:r>
              <a:rPr lang="ru-RU" dirty="0" smtClean="0"/>
              <a:t> для </a:t>
            </a:r>
            <a:r>
              <a:rPr lang="ru-RU" dirty="0" err="1" smtClean="0"/>
              <a:t>всіх</a:t>
            </a:r>
            <a:r>
              <a:rPr lang="ru-RU" dirty="0" smtClean="0"/>
              <a:t> </a:t>
            </a:r>
            <a:r>
              <a:rPr lang="ru-RU" dirty="0" err="1" smtClean="0"/>
              <a:t>вчителів</a:t>
            </a:r>
            <a:r>
              <a:rPr lang="ru-RU" dirty="0" smtClean="0"/>
              <a:t>)</a:t>
            </a:r>
          </a:p>
          <a:p>
            <a:pPr lvl="0"/>
            <a:r>
              <a:rPr lang="ru-RU" dirty="0" smtClean="0"/>
              <a:t>- Курс "</a:t>
            </a:r>
            <a:r>
              <a:rPr lang="ru-RU" dirty="0" err="1" smtClean="0"/>
              <a:t>Інформаційний</a:t>
            </a:r>
            <a:r>
              <a:rPr lang="ru-RU" dirty="0" smtClean="0"/>
              <a:t> </a:t>
            </a:r>
            <a:r>
              <a:rPr lang="ru-RU" dirty="0" err="1" smtClean="0"/>
              <a:t>працівник</a:t>
            </a:r>
            <a:r>
              <a:rPr lang="ru-RU" dirty="0" smtClean="0"/>
              <a:t>" (</a:t>
            </a:r>
            <a:r>
              <a:rPr lang="ru-RU" dirty="0" err="1" smtClean="0"/>
              <a:t>Вебінар</a:t>
            </a:r>
            <a:r>
              <a:rPr lang="ru-RU" dirty="0" smtClean="0"/>
              <a:t> для </a:t>
            </a:r>
            <a:r>
              <a:rPr lang="ru-RU" dirty="0" err="1" smtClean="0"/>
              <a:t>вчителів</a:t>
            </a:r>
            <a:r>
              <a:rPr lang="ru-RU" dirty="0" smtClean="0"/>
              <a:t> </a:t>
            </a:r>
            <a:r>
              <a:rPr lang="ru-RU" dirty="0" err="1" smtClean="0"/>
              <a:t>інформатики</a:t>
            </a:r>
            <a:r>
              <a:rPr lang="ru-RU" dirty="0" smtClean="0"/>
              <a:t>)</a:t>
            </a:r>
          </a:p>
          <a:p>
            <a:pPr marL="457200" lvl="0" indent="-457200">
              <a:buFontTx/>
              <a:buChar char="-"/>
            </a:pPr>
            <a:r>
              <a:rPr lang="ru-RU" dirty="0" smtClean="0"/>
              <a:t>ІКТ </a:t>
            </a:r>
            <a:r>
              <a:rPr lang="ru-RU" dirty="0"/>
              <a:t>на уроках </a:t>
            </a:r>
            <a:r>
              <a:rPr lang="ru-RU" dirty="0" err="1"/>
              <a:t>фізики</a:t>
            </a:r>
            <a:r>
              <a:rPr lang="ru-RU" dirty="0"/>
              <a:t> та </a:t>
            </a:r>
            <a:r>
              <a:rPr lang="ru-RU" dirty="0" err="1"/>
              <a:t>астрономії</a:t>
            </a:r>
            <a:r>
              <a:rPr lang="ru-RU" dirty="0"/>
              <a:t> (</a:t>
            </a:r>
            <a:r>
              <a:rPr lang="ru-RU" dirty="0" err="1"/>
              <a:t>Вебінар</a:t>
            </a:r>
            <a:r>
              <a:rPr lang="ru-RU" dirty="0"/>
              <a:t> для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вчителів</a:t>
            </a:r>
            <a:r>
              <a:rPr lang="ru-RU" dirty="0" smtClean="0"/>
              <a:t>)</a:t>
            </a:r>
          </a:p>
          <a:p>
            <a:pPr marL="457200" lvl="0" indent="-457200">
              <a:buFontTx/>
              <a:buChar char="-"/>
            </a:pPr>
            <a:r>
              <a:rPr lang="uk-UA" dirty="0" smtClean="0"/>
              <a:t>Основи Інтернету</a:t>
            </a:r>
            <a:endParaRPr lang="ru-RU" dirty="0" smtClean="0"/>
          </a:p>
          <a:p>
            <a:pPr marL="457200" lvl="0" indent="-457200">
              <a:buFontTx/>
              <a:buChar char="-"/>
            </a:pPr>
            <a:r>
              <a:rPr lang="en-US" dirty="0" smtClean="0"/>
              <a:t>Google</a:t>
            </a:r>
            <a:r>
              <a:rPr lang="uk-UA" dirty="0" err="1" smtClean="0"/>
              <a:t>-сервіси</a:t>
            </a:r>
            <a:r>
              <a:rPr lang="uk-UA" dirty="0" smtClean="0"/>
              <a:t> для вчителя</a:t>
            </a:r>
          </a:p>
        </p:txBody>
      </p:sp>
    </p:spTree>
    <p:extLst>
      <p:ext uri="{BB962C8B-B14F-4D97-AF65-F5344CB8AC3E}">
        <p14:creationId xmlns:p14="http://schemas.microsoft.com/office/powerpoint/2010/main" val="89078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7584" y="1340768"/>
            <a:ext cx="7704856" cy="3477875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4400" b="1" i="1" dirty="0">
                <a:solidFill>
                  <a:srgbClr val="C00000"/>
                </a:solidFill>
              </a:rPr>
              <a:t>Впровадження мультимедійних технологій навчання як засіб формування інформаційних компетентностей учнів</a:t>
            </a:r>
            <a:endParaRPr lang="uk-UA" sz="4400" b="1" dirty="0">
              <a:solidFill>
                <a:srgbClr val="C00000"/>
              </a:solidFill>
              <a:effectLst>
                <a:glow rad="228600">
                  <a:srgbClr val="4BACC6">
                    <a:satMod val="175000"/>
                    <a:alpha val="40000"/>
                  </a:srgbClr>
                </a:glo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84" y="0"/>
            <a:ext cx="1935088" cy="176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30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764704"/>
            <a:ext cx="7776864" cy="1143008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Сучасні стандарти освіти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381642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b="0" dirty="0" smtClean="0"/>
          </a:p>
          <a:p>
            <a:r>
              <a:rPr lang="uk-UA" sz="2800" b="0" dirty="0" smtClean="0"/>
              <a:t>Н</a:t>
            </a:r>
            <a:r>
              <a:rPr lang="uk-UA" b="0" dirty="0" smtClean="0"/>
              <a:t>овий підхід до формування змісту та оцінювання результатів навчання на основі принципу: від «знаю і вмію» - до «знаю, вмію і вмію застосовувати на практиці».</a:t>
            </a:r>
          </a:p>
          <a:p>
            <a:r>
              <a:rPr lang="uk-UA" sz="2800" u="sng" dirty="0" smtClean="0">
                <a:solidFill>
                  <a:srgbClr val="C00000"/>
                </a:solidFill>
              </a:rPr>
              <a:t>І</a:t>
            </a:r>
            <a:r>
              <a:rPr lang="uk-UA" u="sng" dirty="0" smtClean="0">
                <a:solidFill>
                  <a:srgbClr val="C00000"/>
                </a:solidFill>
              </a:rPr>
              <a:t>нформаційна компетентність </a:t>
            </a:r>
            <a:r>
              <a:rPr lang="uk-UA" b="0" dirty="0" smtClean="0"/>
              <a:t>– це здатність знаходити, оцінювати, використовувати, продукувати й обговорювати інформацію в усіх її видах. 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7230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40768"/>
            <a:ext cx="9144000" cy="1143008"/>
          </a:xfrm>
        </p:spPr>
        <p:txBody>
          <a:bodyPr>
            <a:noAutofit/>
          </a:bodyPr>
          <a:lstStyle/>
          <a:p>
            <a:r>
              <a:rPr lang="uk-UA" sz="3200" dirty="0" smtClean="0">
                <a:solidFill>
                  <a:srgbClr val="C00000"/>
                </a:solidFill>
              </a:rPr>
              <a:t>Види </a:t>
            </a:r>
            <a:r>
              <a:rPr lang="uk-UA" sz="3200" dirty="0">
                <a:solidFill>
                  <a:srgbClr val="C00000"/>
                </a:solidFill>
              </a:rPr>
              <a:t>інформаційних компетентностей учнів:</a:t>
            </a:r>
            <a:r>
              <a:rPr lang="uk-UA" sz="3200" dirty="0"/>
              <a:t> 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8024" y="2708920"/>
            <a:ext cx="3106688" cy="207341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uk-UA" dirty="0" smtClean="0">
                <a:solidFill>
                  <a:srgbClr val="C00000"/>
                </a:solidFill>
              </a:rPr>
              <a:t>елементарні; </a:t>
            </a:r>
            <a:endParaRPr lang="ru-RU" dirty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uk-UA" dirty="0" smtClean="0">
                <a:solidFill>
                  <a:srgbClr val="C00000"/>
                </a:solidFill>
              </a:rPr>
              <a:t>базові; </a:t>
            </a:r>
            <a:endParaRPr lang="ru-RU" dirty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uk-UA" dirty="0" smtClean="0">
                <a:solidFill>
                  <a:srgbClr val="C00000"/>
                </a:solidFill>
              </a:rPr>
              <a:t>творчі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708920"/>
            <a:ext cx="3570889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09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436606298"/>
              </p:ext>
            </p:extLst>
          </p:nvPr>
        </p:nvGraphicFramePr>
        <p:xfrm>
          <a:off x="191062" y="188640"/>
          <a:ext cx="8928992" cy="6064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354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5597" y="764704"/>
            <a:ext cx="4068543" cy="114300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Мультимедіа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-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3728" y="1916832"/>
            <a:ext cx="5472608" cy="25922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 </a:t>
            </a:r>
            <a:r>
              <a:rPr lang="ru-RU" dirty="0" err="1"/>
              <a:t>це</a:t>
            </a:r>
            <a:r>
              <a:rPr lang="ru-RU" dirty="0"/>
              <a:t> система </a:t>
            </a:r>
            <a:r>
              <a:rPr lang="ru-RU" dirty="0" err="1"/>
              <a:t>комплексної</a:t>
            </a:r>
            <a:r>
              <a:rPr lang="ru-RU" dirty="0"/>
              <a:t> </a:t>
            </a:r>
            <a:r>
              <a:rPr lang="ru-RU" dirty="0" err="1"/>
              <a:t>взаємодії</a:t>
            </a:r>
            <a:r>
              <a:rPr lang="ru-RU" dirty="0"/>
              <a:t> </a:t>
            </a:r>
            <a:r>
              <a:rPr lang="ru-RU" dirty="0" err="1"/>
              <a:t>візуальних</a:t>
            </a:r>
            <a:r>
              <a:rPr lang="ru-RU" dirty="0"/>
              <a:t> і </a:t>
            </a:r>
            <a:r>
              <a:rPr lang="ru-RU" dirty="0" err="1"/>
              <a:t>аудіоефектів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управлінням</a:t>
            </a:r>
            <a:r>
              <a:rPr lang="ru-RU" dirty="0"/>
              <a:t> </a:t>
            </a:r>
            <a:r>
              <a:rPr lang="ru-RU" dirty="0" err="1"/>
              <a:t>інтерактивного</a:t>
            </a:r>
            <a:r>
              <a:rPr lang="ru-RU" dirty="0"/>
              <a:t> </a:t>
            </a:r>
            <a:r>
              <a:rPr lang="ru-RU" dirty="0" err="1"/>
              <a:t>програмного</a:t>
            </a:r>
            <a:r>
              <a:rPr lang="ru-RU" dirty="0"/>
              <a:t> </a:t>
            </a:r>
            <a:r>
              <a:rPr lang="ru-RU" dirty="0" err="1" smtClean="0"/>
              <a:t>забезпечення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2914">
            <a:off x="177204" y="501150"/>
            <a:ext cx="2238079" cy="16763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626035"/>
            <a:ext cx="1944216" cy="15569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28872">
            <a:off x="461609" y="2618684"/>
            <a:ext cx="1503666" cy="17566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9603">
            <a:off x="6736633" y="807875"/>
            <a:ext cx="2227117" cy="14820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0270">
            <a:off x="1412772" y="4675255"/>
            <a:ext cx="2443264" cy="14032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3504">
            <a:off x="7642071" y="2692221"/>
            <a:ext cx="1080120" cy="163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43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24744"/>
            <a:ext cx="7992888" cy="114300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i="1" dirty="0" err="1">
                <a:solidFill>
                  <a:schemeClr val="tx2">
                    <a:lumMod val="75000"/>
                  </a:schemeClr>
                </a:solidFill>
              </a:rPr>
              <a:t>Мультимедійна</a:t>
            </a:r>
            <a:r>
              <a:rPr lang="ru-RU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tx2">
                    <a:lumMod val="75000"/>
                  </a:schemeClr>
                </a:solidFill>
              </a:rPr>
              <a:t>технологія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760" y="2276872"/>
            <a:ext cx="6573416" cy="3186399"/>
          </a:xfrm>
          <a:noFill/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i="1" dirty="0"/>
              <a:t> </a:t>
            </a:r>
            <a:r>
              <a:rPr lang="ru-RU" b="0" dirty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технологія</a:t>
            </a:r>
            <a:r>
              <a:rPr lang="ru-RU" dirty="0"/>
              <a:t>, яка </a:t>
            </a:r>
            <a:r>
              <a:rPr lang="ru-RU" dirty="0" err="1"/>
              <a:t>дозволяє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комп'ютера</a:t>
            </a:r>
            <a:r>
              <a:rPr lang="ru-RU" dirty="0"/>
              <a:t> </a:t>
            </a:r>
            <a:r>
              <a:rPr lang="ru-RU" dirty="0" err="1"/>
              <a:t>інтегрувати</a:t>
            </a:r>
            <a:r>
              <a:rPr lang="ru-RU" dirty="0"/>
              <a:t>, </a:t>
            </a:r>
            <a:r>
              <a:rPr lang="ru-RU" dirty="0" err="1"/>
              <a:t>обробляти</a:t>
            </a:r>
            <a:r>
              <a:rPr lang="ru-RU" dirty="0"/>
              <a:t> і </a:t>
            </a:r>
            <a:r>
              <a:rPr lang="ru-RU" dirty="0" err="1"/>
              <a:t>водночас</a:t>
            </a:r>
            <a:r>
              <a:rPr lang="ru-RU" dirty="0"/>
              <a:t> </a:t>
            </a:r>
            <a:r>
              <a:rPr lang="ru-RU" dirty="0" err="1"/>
              <a:t>відтворювати</a:t>
            </a:r>
            <a:r>
              <a:rPr lang="ru-RU" dirty="0"/>
              <a:t> </a:t>
            </a:r>
            <a:r>
              <a:rPr lang="ru-RU" dirty="0" err="1"/>
              <a:t>різноманітні</a:t>
            </a:r>
            <a:r>
              <a:rPr lang="ru-RU" dirty="0"/>
              <a:t> </a:t>
            </a:r>
            <a:r>
              <a:rPr lang="ru-RU" dirty="0" err="1"/>
              <a:t>типи</a:t>
            </a:r>
            <a:r>
              <a:rPr lang="ru-RU" dirty="0"/>
              <a:t> </a:t>
            </a:r>
            <a:r>
              <a:rPr lang="ru-RU" dirty="0" err="1"/>
              <a:t>сигналів</a:t>
            </a:r>
            <a:r>
              <a:rPr lang="ru-RU" dirty="0"/>
              <a:t>,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, </a:t>
            </a:r>
            <a:r>
              <a:rPr lang="ru-RU" dirty="0" err="1"/>
              <a:t>засоби</a:t>
            </a:r>
            <a:r>
              <a:rPr lang="ru-RU" dirty="0"/>
              <a:t> і </a:t>
            </a:r>
            <a:r>
              <a:rPr lang="ru-RU" dirty="0" err="1"/>
              <a:t>способи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 </a:t>
            </a:r>
            <a:r>
              <a:rPr lang="ru-RU" dirty="0" err="1"/>
              <a:t>даними</a:t>
            </a:r>
            <a:r>
              <a:rPr lang="ru-RU" dirty="0"/>
              <a:t>, </a:t>
            </a:r>
            <a:r>
              <a:rPr lang="ru-RU" dirty="0" err="1"/>
              <a:t>відомостями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83"/>
          <a:stretch/>
        </p:blipFill>
        <p:spPr>
          <a:xfrm>
            <a:off x="82402" y="2564904"/>
            <a:ext cx="2295525" cy="156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08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052736"/>
            <a:ext cx="8981638" cy="114300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>
                <a:solidFill>
                  <a:srgbClr val="C00000"/>
                </a:solidFill>
              </a:rPr>
              <a:t>Головне завдання </a:t>
            </a:r>
            <a:r>
              <a:rPr lang="uk-UA" dirty="0" err="1">
                <a:solidFill>
                  <a:srgbClr val="C00000"/>
                </a:solidFill>
              </a:rPr>
              <a:t>медіаосвіти</a:t>
            </a:r>
            <a:r>
              <a:rPr lang="uk-UA" dirty="0">
                <a:solidFill>
                  <a:srgbClr val="C00000"/>
                </a:solidFill>
              </a:rPr>
              <a:t> –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75766" y="2276872"/>
            <a:ext cx="5842992" cy="3993307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підготувати </a:t>
            </a:r>
            <a:r>
              <a:rPr lang="uk-UA" dirty="0"/>
              <a:t>дітей до життя в інформаційному </a:t>
            </a:r>
            <a:r>
              <a:rPr lang="uk-UA" dirty="0" smtClean="0"/>
              <a:t>суспільстві;</a:t>
            </a:r>
          </a:p>
          <a:p>
            <a:r>
              <a:rPr lang="uk-UA" dirty="0" smtClean="0"/>
              <a:t> </a:t>
            </a:r>
            <a:r>
              <a:rPr lang="uk-UA" dirty="0"/>
              <a:t>формувати в них уміння користуватись </a:t>
            </a:r>
            <a:r>
              <a:rPr lang="uk-UA" dirty="0" smtClean="0"/>
              <a:t>інформацією;</a:t>
            </a:r>
          </a:p>
          <a:p>
            <a:r>
              <a:rPr lang="uk-UA" dirty="0" smtClean="0"/>
              <a:t> </a:t>
            </a:r>
            <a:r>
              <a:rPr lang="uk-UA" dirty="0"/>
              <a:t>допомогти їм усвідомити результати впливу на людину засобів масової комунікації.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" r="46905" b="71904"/>
          <a:stretch/>
        </p:blipFill>
        <p:spPr>
          <a:xfrm>
            <a:off x="179512" y="2204864"/>
            <a:ext cx="1996254" cy="14927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69" r="3815"/>
          <a:stretch/>
        </p:blipFill>
        <p:spPr>
          <a:xfrm>
            <a:off x="5364088" y="5593655"/>
            <a:ext cx="2931730" cy="103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10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5974" y="980728"/>
            <a:ext cx="9144000" cy="1143008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За типом змісту та оформленням: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1800" y="2636912"/>
            <a:ext cx="6372200" cy="3618447"/>
          </a:xfrm>
        </p:spPr>
        <p:txBody>
          <a:bodyPr>
            <a:normAutofit fontScale="92500"/>
          </a:bodyPr>
          <a:lstStyle/>
          <a:p>
            <a:r>
              <a:rPr lang="uk-UA" dirty="0" smtClean="0"/>
              <a:t>Офіційна презентація;</a:t>
            </a:r>
          </a:p>
          <a:p>
            <a:r>
              <a:rPr lang="uk-UA" dirty="0" smtClean="0"/>
              <a:t>Офіційно-емоційна презентація;</a:t>
            </a:r>
          </a:p>
          <a:p>
            <a:r>
              <a:rPr lang="uk-UA" dirty="0" smtClean="0"/>
              <a:t>«Плакати»;</a:t>
            </a:r>
          </a:p>
          <a:p>
            <a:r>
              <a:rPr lang="uk-UA" dirty="0" smtClean="0"/>
              <a:t>«Подвійна дія»;</a:t>
            </a:r>
          </a:p>
          <a:p>
            <a:r>
              <a:rPr lang="uk-UA" dirty="0" smtClean="0"/>
              <a:t>Інтерактивна презентація;</a:t>
            </a:r>
          </a:p>
          <a:p>
            <a:r>
              <a:rPr lang="uk-UA" dirty="0" smtClean="0"/>
              <a:t>«Відеоролик»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9828" y="2580154"/>
            <a:ext cx="2114872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19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24744"/>
            <a:ext cx="9144000" cy="664602"/>
          </a:xfrm>
        </p:spPr>
        <p:txBody>
          <a:bodyPr>
            <a:noAutofit/>
          </a:bodyPr>
          <a:lstStyle/>
          <a:p>
            <a:r>
              <a:rPr lang="uk-UA" sz="2600" dirty="0" smtClean="0"/>
              <a:t>Прийоми застосування мультимедійних презентацій:</a:t>
            </a:r>
            <a:endParaRPr lang="ru-RU" sz="2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844824"/>
            <a:ext cx="8229600" cy="4554551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dirty="0"/>
              <a:t>при </a:t>
            </a:r>
            <a:r>
              <a:rPr lang="ru-RU" dirty="0" err="1"/>
              <a:t>вивченні</a:t>
            </a:r>
            <a:r>
              <a:rPr lang="ru-RU" dirty="0"/>
              <a:t> нового </a:t>
            </a:r>
            <a:r>
              <a:rPr lang="ru-RU" dirty="0" err="1" smtClean="0"/>
              <a:t>матеріалу</a:t>
            </a:r>
            <a:r>
              <a:rPr lang="ru-RU" dirty="0" smtClean="0"/>
              <a:t>;</a:t>
            </a:r>
            <a:endParaRPr lang="ru-RU" dirty="0"/>
          </a:p>
          <a:p>
            <a:pPr lvl="0"/>
            <a:r>
              <a:rPr lang="ru-RU" dirty="0"/>
              <a:t>при </a:t>
            </a:r>
            <a:r>
              <a:rPr lang="ru-RU" dirty="0" err="1"/>
              <a:t>закріпленні</a:t>
            </a:r>
            <a:r>
              <a:rPr lang="ru-RU" dirty="0"/>
              <a:t> </a:t>
            </a:r>
            <a:r>
              <a:rPr lang="ru-RU" dirty="0" err="1"/>
              <a:t>нової</a:t>
            </a:r>
            <a:r>
              <a:rPr lang="ru-RU" dirty="0"/>
              <a:t> теми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 smtClean="0"/>
              <a:t>розділу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для </a:t>
            </a:r>
            <a:r>
              <a:rPr lang="ru-RU" dirty="0" err="1" smtClean="0"/>
              <a:t>перевірки</a:t>
            </a:r>
            <a:r>
              <a:rPr lang="ru-RU" dirty="0" smtClean="0"/>
              <a:t> </a:t>
            </a:r>
            <a:r>
              <a:rPr lang="ru-RU" dirty="0" err="1" smtClean="0"/>
              <a:t>навчальних</a:t>
            </a:r>
            <a:r>
              <a:rPr lang="ru-RU" dirty="0" smtClean="0"/>
              <a:t> </a:t>
            </a:r>
            <a:r>
              <a:rPr lang="ru-RU" dirty="0" err="1" smtClean="0"/>
              <a:t>досягнень</a:t>
            </a:r>
            <a:r>
              <a:rPr lang="ru-RU" dirty="0" smtClean="0"/>
              <a:t> </a:t>
            </a:r>
            <a:r>
              <a:rPr lang="ru-RU" dirty="0" err="1" smtClean="0"/>
              <a:t>учнів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для </a:t>
            </a:r>
            <a:r>
              <a:rPr lang="ru-RU" dirty="0" err="1"/>
              <a:t>поглиблення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‑ як </a:t>
            </a:r>
            <a:r>
              <a:rPr lang="ru-RU" dirty="0" err="1"/>
              <a:t>додатковий</a:t>
            </a:r>
            <a:r>
              <a:rPr lang="ru-RU" dirty="0"/>
              <a:t> </a:t>
            </a:r>
            <a:r>
              <a:rPr lang="ru-RU" dirty="0" err="1"/>
              <a:t>матеріал</a:t>
            </a:r>
            <a:r>
              <a:rPr lang="ru-RU" dirty="0"/>
              <a:t> до </a:t>
            </a:r>
            <a:r>
              <a:rPr lang="ru-RU" dirty="0" err="1"/>
              <a:t>уроків</a:t>
            </a:r>
            <a:r>
              <a:rPr lang="ru-RU" dirty="0"/>
              <a:t>;</a:t>
            </a:r>
          </a:p>
          <a:p>
            <a:pPr lvl="0"/>
            <a:r>
              <a:rPr lang="ru-RU" dirty="0"/>
              <a:t>при </a:t>
            </a:r>
            <a:r>
              <a:rPr lang="ru-RU" dirty="0" err="1"/>
              <a:t>перевірці</a:t>
            </a:r>
            <a:r>
              <a:rPr lang="ru-RU" dirty="0"/>
              <a:t> </a:t>
            </a:r>
            <a:r>
              <a:rPr lang="ru-RU" dirty="0" err="1"/>
              <a:t>фронтальних</a:t>
            </a:r>
            <a:r>
              <a:rPr lang="ru-RU" dirty="0"/>
              <a:t> </a:t>
            </a:r>
            <a:r>
              <a:rPr lang="ru-RU" dirty="0" err="1"/>
              <a:t>самостійних</a:t>
            </a:r>
            <a:r>
              <a:rPr lang="ru-RU" dirty="0"/>
              <a:t> </a:t>
            </a:r>
            <a:r>
              <a:rPr lang="ru-RU" dirty="0" err="1" smtClean="0"/>
              <a:t>робіт</a:t>
            </a:r>
            <a:r>
              <a:rPr lang="ru-RU" dirty="0" smtClean="0"/>
              <a:t>;</a:t>
            </a:r>
            <a:endParaRPr lang="ru-RU" dirty="0"/>
          </a:p>
          <a:p>
            <a:pPr lvl="0"/>
            <a:r>
              <a:rPr lang="ru-RU" dirty="0"/>
              <a:t>при </a:t>
            </a:r>
            <a:r>
              <a:rPr lang="ru-RU" dirty="0" err="1" smtClean="0"/>
              <a:t>розв</a:t>
            </a:r>
            <a:r>
              <a:rPr lang="en-US" dirty="0" smtClean="0"/>
              <a:t>’</a:t>
            </a:r>
            <a:r>
              <a:rPr lang="uk-UA" dirty="0" err="1" smtClean="0"/>
              <a:t>язува</a:t>
            </a:r>
            <a:r>
              <a:rPr lang="ru-RU" dirty="0" err="1" smtClean="0"/>
              <a:t>нні</a:t>
            </a:r>
            <a:r>
              <a:rPr lang="ru-RU" dirty="0" smtClean="0"/>
              <a:t> </a:t>
            </a:r>
            <a:r>
              <a:rPr lang="ru-RU" dirty="0"/>
              <a:t>задач </a:t>
            </a:r>
            <a:r>
              <a:rPr lang="ru-RU" dirty="0" err="1"/>
              <a:t>навчального</a:t>
            </a:r>
            <a:r>
              <a:rPr lang="ru-RU" dirty="0"/>
              <a:t> </a:t>
            </a:r>
            <a:r>
              <a:rPr lang="ru-RU" dirty="0" smtClean="0"/>
              <a:t>характеру;</a:t>
            </a:r>
            <a:endParaRPr lang="ru-RU" dirty="0"/>
          </a:p>
          <a:p>
            <a:pPr lvl="0"/>
            <a:r>
              <a:rPr lang="ru-RU" dirty="0"/>
              <a:t>я</a:t>
            </a:r>
            <a:r>
              <a:rPr lang="ru-RU" dirty="0" smtClean="0"/>
              <a:t>к </a:t>
            </a:r>
            <a:r>
              <a:rPr lang="ru-RU" dirty="0" err="1" smtClean="0"/>
              <a:t>засіб</a:t>
            </a:r>
            <a:r>
              <a:rPr lang="ru-RU" dirty="0" smtClean="0"/>
              <a:t> </a:t>
            </a:r>
            <a:r>
              <a:rPr lang="ru-RU" dirty="0" err="1"/>
              <a:t>емоційного</a:t>
            </a:r>
            <a:r>
              <a:rPr lang="ru-RU" dirty="0"/>
              <a:t> </a:t>
            </a:r>
            <a:r>
              <a:rPr lang="ru-RU" dirty="0" err="1" smtClean="0"/>
              <a:t>розвантаження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як </a:t>
            </a:r>
            <a:r>
              <a:rPr lang="ru-RU" dirty="0" err="1"/>
              <a:t>засіб</a:t>
            </a:r>
            <a:r>
              <a:rPr lang="ru-RU" dirty="0"/>
              <a:t> для </a:t>
            </a:r>
            <a:r>
              <a:rPr lang="ru-RU" dirty="0" err="1"/>
              <a:t>виготовлення</a:t>
            </a:r>
            <a:r>
              <a:rPr lang="ru-RU" dirty="0"/>
              <a:t> </a:t>
            </a:r>
            <a:r>
              <a:rPr lang="ru-RU" dirty="0" err="1"/>
              <a:t>роздаткового</a:t>
            </a:r>
            <a:r>
              <a:rPr lang="ru-RU" dirty="0"/>
              <a:t> дидактичного </a:t>
            </a:r>
            <a:r>
              <a:rPr lang="ru-RU" dirty="0" err="1" smtClean="0"/>
              <a:t>матеріалу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977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80728"/>
            <a:ext cx="9144000" cy="114300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100" dirty="0" err="1">
                <a:solidFill>
                  <a:schemeClr val="bg1"/>
                </a:solidFill>
              </a:rPr>
              <a:t>Етапи</a:t>
            </a:r>
            <a:r>
              <a:rPr lang="ru-RU" sz="3100" dirty="0">
                <a:solidFill>
                  <a:schemeClr val="bg1"/>
                </a:solidFill>
              </a:rPr>
              <a:t> </a:t>
            </a:r>
            <a:r>
              <a:rPr lang="ru-RU" sz="3100" dirty="0" err="1">
                <a:solidFill>
                  <a:schemeClr val="bg1"/>
                </a:solidFill>
              </a:rPr>
              <a:t>підготовки</a:t>
            </a:r>
            <a:r>
              <a:rPr lang="ru-RU" sz="3100" dirty="0">
                <a:solidFill>
                  <a:schemeClr val="bg1"/>
                </a:solidFill>
              </a:rPr>
              <a:t> </a:t>
            </a:r>
            <a:r>
              <a:rPr lang="ru-RU" sz="3100" dirty="0" err="1">
                <a:solidFill>
                  <a:schemeClr val="bg1"/>
                </a:solidFill>
              </a:rPr>
              <a:t>мультимедійної</a:t>
            </a:r>
            <a:r>
              <a:rPr lang="ru-RU" sz="3100" dirty="0">
                <a:solidFill>
                  <a:schemeClr val="bg1"/>
                </a:solidFill>
              </a:rPr>
              <a:t> </a:t>
            </a:r>
            <a:r>
              <a:rPr lang="ru-RU" sz="3100" dirty="0" err="1">
                <a:solidFill>
                  <a:schemeClr val="bg1"/>
                </a:solidFill>
              </a:rPr>
              <a:t>презентації</a:t>
            </a:r>
            <a:r>
              <a:rPr lang="ru-RU" sz="3100" dirty="0" smtClean="0">
                <a:solidFill>
                  <a:schemeClr val="bg1"/>
                </a:solidFill>
              </a:rPr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68980" y="2060848"/>
            <a:ext cx="6059016" cy="4065315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2800" dirty="0" err="1" smtClean="0"/>
              <a:t>структуризація</a:t>
            </a:r>
            <a:r>
              <a:rPr lang="ru-RU" sz="2800" dirty="0" smtClean="0"/>
              <a:t> </a:t>
            </a:r>
            <a:r>
              <a:rPr lang="ru-RU" sz="2800" dirty="0" err="1"/>
              <a:t>навчального</a:t>
            </a:r>
            <a:r>
              <a:rPr lang="ru-RU" sz="2800" dirty="0"/>
              <a:t> </a:t>
            </a:r>
            <a:r>
              <a:rPr lang="ru-RU" sz="2800" dirty="0" err="1"/>
              <a:t>матеріалу</a:t>
            </a:r>
            <a:r>
              <a:rPr lang="ru-RU" sz="2800" dirty="0"/>
              <a:t>;</a:t>
            </a:r>
          </a:p>
          <a:p>
            <a:pPr lvl="0">
              <a:buFont typeface="Wingdings" pitchFamily="2" charset="2"/>
              <a:buChar char="Ø"/>
            </a:pPr>
            <a:r>
              <a:rPr lang="ru-RU" sz="2800" dirty="0" err="1"/>
              <a:t>складання</a:t>
            </a:r>
            <a:r>
              <a:rPr lang="ru-RU" sz="2800" dirty="0"/>
              <a:t> </a:t>
            </a:r>
            <a:r>
              <a:rPr lang="ru-RU" sz="2800" dirty="0" err="1"/>
              <a:t>сценарію</a:t>
            </a:r>
            <a:r>
              <a:rPr lang="ru-RU" sz="2800" dirty="0"/>
              <a:t> </a:t>
            </a:r>
            <a:r>
              <a:rPr lang="ru-RU" sz="2800" dirty="0" err="1"/>
              <a:t>реалізації</a:t>
            </a:r>
            <a:r>
              <a:rPr lang="ru-RU" sz="2800" dirty="0"/>
              <a:t>;</a:t>
            </a:r>
          </a:p>
          <a:p>
            <a:pPr lvl="0">
              <a:buFont typeface="Wingdings" pitchFamily="2" charset="2"/>
              <a:buChar char="Ø"/>
            </a:pPr>
            <a:r>
              <a:rPr lang="ru-RU" sz="2800" dirty="0" err="1"/>
              <a:t>розробка</a:t>
            </a:r>
            <a:r>
              <a:rPr lang="ru-RU" sz="2800" dirty="0"/>
              <a:t> дизайну </a:t>
            </a:r>
            <a:r>
              <a:rPr lang="ru-RU" sz="2800" dirty="0" err="1"/>
              <a:t>презентації</a:t>
            </a:r>
            <a:r>
              <a:rPr lang="ru-RU" sz="2800" dirty="0"/>
              <a:t>;</a:t>
            </a:r>
          </a:p>
          <a:p>
            <a:pPr lvl="0">
              <a:buFont typeface="Wingdings" pitchFamily="2" charset="2"/>
              <a:buChar char="Ø"/>
            </a:pPr>
            <a:r>
              <a:rPr lang="ru-RU" sz="2800" dirty="0" err="1"/>
              <a:t>підготовка</a:t>
            </a:r>
            <a:r>
              <a:rPr lang="ru-RU" sz="2800" dirty="0"/>
              <a:t> </a:t>
            </a:r>
            <a:r>
              <a:rPr lang="ru-RU" sz="2800" dirty="0" err="1" smtClean="0"/>
              <a:t>медіа-фрагментів</a:t>
            </a:r>
            <a:r>
              <a:rPr lang="ru-RU" sz="2800" dirty="0" smtClean="0"/>
              <a:t>;</a:t>
            </a:r>
          </a:p>
          <a:p>
            <a:pPr lvl="0">
              <a:buFont typeface="Wingdings" pitchFamily="2" charset="2"/>
              <a:buChar char="Ø"/>
            </a:pPr>
            <a:r>
              <a:rPr lang="ru-RU" sz="2800" dirty="0" err="1"/>
              <a:t>с</a:t>
            </a:r>
            <a:r>
              <a:rPr lang="ru-RU" sz="2800" dirty="0" err="1" smtClean="0"/>
              <a:t>творення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презентації</a:t>
            </a:r>
            <a:r>
              <a:rPr lang="ru-RU" sz="2800" dirty="0" smtClean="0"/>
              <a:t>;</a:t>
            </a:r>
            <a:endParaRPr lang="ru-RU" sz="2800" dirty="0"/>
          </a:p>
          <a:p>
            <a:pPr lvl="0">
              <a:buFont typeface="Wingdings" pitchFamily="2" charset="2"/>
              <a:buChar char="Ø"/>
            </a:pPr>
            <a:r>
              <a:rPr lang="ru-RU" sz="2800" dirty="0" err="1"/>
              <a:t>тестування-перевірка</a:t>
            </a:r>
            <a:r>
              <a:rPr lang="ru-RU" sz="2800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2564904"/>
            <a:ext cx="2964329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52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0" y="836712"/>
            <a:ext cx="9144000" cy="73661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err="1" smtClean="0"/>
              <a:t>Створення</a:t>
            </a:r>
            <a:r>
              <a:rPr lang="ru-RU" dirty="0" smtClean="0"/>
              <a:t> </a:t>
            </a:r>
            <a:r>
              <a:rPr lang="ru-RU" dirty="0" err="1"/>
              <a:t>ефективної</a:t>
            </a:r>
            <a:r>
              <a:rPr lang="ru-RU" dirty="0"/>
              <a:t> </a:t>
            </a:r>
            <a:r>
              <a:rPr lang="ru-RU" dirty="0" err="1" smtClean="0"/>
              <a:t>презентації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556792"/>
            <a:ext cx="8229600" cy="4554551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dirty="0" err="1"/>
              <a:t>п</a:t>
            </a:r>
            <a:r>
              <a:rPr lang="ru-RU" dirty="0" err="1" smtClean="0"/>
              <a:t>овне</a:t>
            </a:r>
            <a:r>
              <a:rPr lang="ru-RU" dirty="0" smtClean="0"/>
              <a:t> </a:t>
            </a:r>
            <a:r>
              <a:rPr lang="ru-RU" dirty="0" err="1" smtClean="0"/>
              <a:t>розуміння</a:t>
            </a:r>
            <a:r>
              <a:rPr lang="ru-RU" dirty="0" smtClean="0"/>
              <a:t> </a:t>
            </a:r>
            <a:r>
              <a:rPr lang="ru-RU" dirty="0" err="1" smtClean="0"/>
              <a:t>матеріалу</a:t>
            </a:r>
            <a:r>
              <a:rPr lang="ru-RU" dirty="0" smtClean="0"/>
              <a:t>;</a:t>
            </a:r>
          </a:p>
          <a:p>
            <a:pPr lvl="0"/>
            <a:r>
              <a:rPr lang="uk-UA" dirty="0"/>
              <a:t>м</a:t>
            </a:r>
            <a:r>
              <a:rPr lang="uk-UA" dirty="0" smtClean="0"/>
              <a:t>інімум слів – максимум інформації;</a:t>
            </a:r>
            <a:endParaRPr lang="ru-RU" dirty="0"/>
          </a:p>
          <a:p>
            <a:pPr lvl="0"/>
            <a:r>
              <a:rPr lang="ru-RU" dirty="0" err="1" smtClean="0"/>
              <a:t>нічого</a:t>
            </a:r>
            <a:r>
              <a:rPr lang="ru-RU" dirty="0" smtClean="0"/>
              <a:t> </a:t>
            </a:r>
            <a:r>
              <a:rPr lang="ru-RU" dirty="0" err="1" smtClean="0"/>
              <a:t>зайвого</a:t>
            </a:r>
            <a:r>
              <a:rPr lang="ru-RU" dirty="0" smtClean="0"/>
              <a:t>;</a:t>
            </a:r>
            <a:endParaRPr lang="ru-RU" dirty="0"/>
          </a:p>
          <a:p>
            <a:pPr lvl="0"/>
            <a:r>
              <a:rPr lang="ru-RU" dirty="0" err="1"/>
              <a:t>користуйтесь</a:t>
            </a:r>
            <a:r>
              <a:rPr lang="ru-RU" dirty="0"/>
              <a:t> </a:t>
            </a:r>
            <a:r>
              <a:rPr lang="ru-RU" dirty="0" err="1" smtClean="0"/>
              <a:t>готовими</a:t>
            </a:r>
            <a:r>
              <a:rPr lang="ru-RU" dirty="0" smtClean="0"/>
              <a:t> шаблонами;</a:t>
            </a:r>
            <a:endParaRPr lang="ru-RU" dirty="0"/>
          </a:p>
          <a:p>
            <a:pPr lvl="0"/>
            <a:r>
              <a:rPr lang="ru-RU" dirty="0"/>
              <a:t>п</a:t>
            </a:r>
            <a:r>
              <a:rPr lang="ru-RU" dirty="0" smtClean="0"/>
              <a:t>роявляйте </a:t>
            </a:r>
            <a:r>
              <a:rPr lang="ru-RU" dirty="0" err="1" smtClean="0"/>
              <a:t>творчий</a:t>
            </a:r>
            <a:r>
              <a:rPr lang="ru-RU" dirty="0" smtClean="0"/>
              <a:t> </a:t>
            </a:r>
            <a:r>
              <a:rPr lang="ru-RU" dirty="0" err="1" smtClean="0"/>
              <a:t>підхід</a:t>
            </a:r>
            <a:r>
              <a:rPr lang="ru-RU" dirty="0" smtClean="0"/>
              <a:t>; </a:t>
            </a:r>
          </a:p>
          <a:p>
            <a:pPr lvl="0"/>
            <a:r>
              <a:rPr lang="ru-RU" dirty="0" err="1" smtClean="0"/>
              <a:t>експериментуйте</a:t>
            </a:r>
            <a:r>
              <a:rPr lang="ru-RU" dirty="0" smtClean="0"/>
              <a:t> з </a:t>
            </a:r>
            <a:r>
              <a:rPr lang="ru-RU" dirty="0" err="1" smtClean="0"/>
              <a:t>графікою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 smtClean="0"/>
              <a:t>спецефектами</a:t>
            </a:r>
            <a:r>
              <a:rPr lang="ru-RU" dirty="0" smtClean="0"/>
              <a:t>;</a:t>
            </a:r>
            <a:endParaRPr lang="ru-RU" dirty="0"/>
          </a:p>
          <a:p>
            <a:pPr lvl="0"/>
            <a:r>
              <a:rPr lang="ru-RU" dirty="0"/>
              <a:t>не </a:t>
            </a:r>
            <a:r>
              <a:rPr lang="ru-RU" dirty="0" err="1"/>
              <a:t>перенавантажуйте</a:t>
            </a:r>
            <a:r>
              <a:rPr lang="ru-RU" dirty="0"/>
              <a:t> </a:t>
            </a:r>
            <a:r>
              <a:rPr lang="ru-RU" dirty="0" err="1"/>
              <a:t>слайди</a:t>
            </a:r>
            <a:r>
              <a:rPr lang="ru-RU" dirty="0"/>
              <a:t> </a:t>
            </a:r>
            <a:r>
              <a:rPr lang="ru-RU" dirty="0" err="1"/>
              <a:t>зайвими</a:t>
            </a:r>
            <a:r>
              <a:rPr lang="ru-RU" dirty="0"/>
              <a:t> </a:t>
            </a:r>
            <a:r>
              <a:rPr lang="ru-RU" dirty="0" smtClean="0"/>
              <a:t>деталями;</a:t>
            </a:r>
            <a:endParaRPr lang="ru-RU" dirty="0"/>
          </a:p>
          <a:p>
            <a:pPr lvl="0"/>
            <a:r>
              <a:rPr lang="ru-RU" dirty="0" err="1"/>
              <a:t>додаткові</a:t>
            </a:r>
            <a:r>
              <a:rPr lang="ru-RU" dirty="0"/>
              <a:t> </a:t>
            </a:r>
            <a:r>
              <a:rPr lang="ru-RU" dirty="0" err="1" smtClean="0"/>
              <a:t>ефекти</a:t>
            </a:r>
            <a:r>
              <a:rPr lang="ru-RU" dirty="0" smtClean="0"/>
              <a:t> -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smtClean="0"/>
              <a:t>до </a:t>
            </a:r>
            <a:r>
              <a:rPr lang="ru-RU" dirty="0" err="1"/>
              <a:t>ключових</a:t>
            </a:r>
            <a:r>
              <a:rPr lang="ru-RU" dirty="0"/>
              <a:t> </a:t>
            </a:r>
            <a:r>
              <a:rPr lang="ru-RU" dirty="0" err="1" smtClean="0"/>
              <a:t>моментів</a:t>
            </a:r>
            <a:r>
              <a:rPr lang="ru-RU" dirty="0" smtClean="0"/>
              <a:t>;</a:t>
            </a:r>
          </a:p>
          <a:p>
            <a:pPr lvl="0"/>
            <a:r>
              <a:rPr lang="uk-UA" dirty="0"/>
              <a:t>в</a:t>
            </a:r>
            <a:r>
              <a:rPr lang="uk-UA" dirty="0" smtClean="0"/>
              <a:t>раховуйте фізіологічні особливості сприйняття.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193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260648"/>
            <a:ext cx="4176464" cy="114300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Висновки: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b="0" dirty="0" smtClean="0"/>
              <a:t>процес навчання стає більш технологічним і більш результативним; </a:t>
            </a:r>
          </a:p>
          <a:p>
            <a:r>
              <a:rPr lang="uk-UA" b="0" dirty="0" smtClean="0"/>
              <a:t>сприяє розвитку в учнях інтересу до навчання;</a:t>
            </a:r>
          </a:p>
          <a:p>
            <a:r>
              <a:rPr lang="uk-UA" b="0" dirty="0" smtClean="0"/>
              <a:t>підсилює мотивацію учнів, активізуючи їх пізнавальну діяльність;</a:t>
            </a:r>
          </a:p>
        </p:txBody>
      </p:sp>
    </p:spTree>
    <p:extLst>
      <p:ext uri="{BB962C8B-B14F-4D97-AF65-F5344CB8AC3E}">
        <p14:creationId xmlns:p14="http://schemas.microsoft.com/office/powerpoint/2010/main" val="300489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14290"/>
            <a:ext cx="9144000" cy="114300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Працюємо на  уроці 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563" y="2924943"/>
            <a:ext cx="2050777" cy="153808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942" y="1484944"/>
            <a:ext cx="1920000" cy="144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951" y="5222994"/>
            <a:ext cx="1920000" cy="144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563" y="1484944"/>
            <a:ext cx="1920000" cy="144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579" y="4517849"/>
            <a:ext cx="1920000" cy="144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427" y="4517849"/>
            <a:ext cx="1920000" cy="144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043989"/>
            <a:ext cx="1920000" cy="144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2973984"/>
            <a:ext cx="1920000" cy="144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2093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Вчимося створювати презентації 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3721">
            <a:off x="4727362" y="1642580"/>
            <a:ext cx="1920000" cy="144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1421">
            <a:off x="368676" y="3438559"/>
            <a:ext cx="1920000" cy="144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8676">
            <a:off x="2252119" y="3474841"/>
            <a:ext cx="1920000" cy="144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7436">
            <a:off x="4730908" y="3300366"/>
            <a:ext cx="1920000" cy="144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6691">
            <a:off x="4943385" y="4989010"/>
            <a:ext cx="1920000" cy="144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0538" flipH="1">
            <a:off x="6847549" y="3344324"/>
            <a:ext cx="1920000" cy="144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4780">
            <a:off x="346216" y="1720726"/>
            <a:ext cx="1920000" cy="144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9977">
            <a:off x="6776445" y="5052707"/>
            <a:ext cx="1920000" cy="144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8287" flipH="1">
            <a:off x="6903959" y="1593451"/>
            <a:ext cx="1920000" cy="144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2292" flipH="1">
            <a:off x="2262241" y="5173025"/>
            <a:ext cx="1920000" cy="144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5500">
            <a:off x="466433" y="5158164"/>
            <a:ext cx="1920000" cy="144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4192">
            <a:off x="2306040" y="1638558"/>
            <a:ext cx="1920000" cy="144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34533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14300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dirty="0" smtClean="0"/>
              <a:t>Працюємо з графічним редактором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995" y="3915830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445" y="1094190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105" y="3944182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0" y="2521056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915830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83768" y="2475830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2504510"/>
            <a:ext cx="1942061" cy="1456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461" y="2512783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521" y="5384182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806" y="5384182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5384182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0" y="5355830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262" y="1053566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072783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97086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6518">
            <a:off x="7086116" y="5182873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1532">
            <a:off x="4942623" y="5210910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100" y="3784247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0" y="214290"/>
            <a:ext cx="9144000" cy="114300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Безпека в Інтернеті 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7766">
            <a:off x="247475" y="1044355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503" y="3784247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8714">
            <a:off x="7077966" y="2503535"/>
            <a:ext cx="1712052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8531">
            <a:off x="4957282" y="1005497"/>
            <a:ext cx="1731704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9591">
            <a:off x="2401491" y="949086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5370">
            <a:off x="4952932" y="2657541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2105">
            <a:off x="2441375" y="2557003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7404">
            <a:off x="247474" y="2689766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7865">
            <a:off x="6901072" y="977359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288" y="3933056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4316">
            <a:off x="177995" y="5237862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5542">
            <a:off x="2322216" y="5210909"/>
            <a:ext cx="192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0963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14290"/>
            <a:ext cx="9144000" cy="114300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Бобри та бобренята 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657" b="17257"/>
          <a:stretch/>
        </p:blipFill>
        <p:spPr>
          <a:xfrm>
            <a:off x="4611591" y="1702292"/>
            <a:ext cx="4545824" cy="23801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21" t="15835" b="10704"/>
          <a:stretch/>
        </p:blipFill>
        <p:spPr>
          <a:xfrm>
            <a:off x="2491898" y="4118446"/>
            <a:ext cx="4557859" cy="26308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408"/>
          <a:stretch/>
        </p:blipFill>
        <p:spPr>
          <a:xfrm>
            <a:off x="0" y="1723926"/>
            <a:ext cx="4536504" cy="23585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3622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80728"/>
            <a:ext cx="9144000" cy="1143008"/>
          </a:xfrm>
        </p:spPr>
        <p:txBody>
          <a:bodyPr/>
          <a:lstStyle/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</a:rPr>
              <a:t>Конкурс «Бобер»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0384440"/>
              </p:ext>
            </p:extLst>
          </p:nvPr>
        </p:nvGraphicFramePr>
        <p:xfrm>
          <a:off x="539552" y="1772816"/>
          <a:ext cx="8229600" cy="4554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46"/>
            <a:ext cx="1547664" cy="190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18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1844824"/>
            <a:ext cx="5904656" cy="208823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Inverted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Дякую за увагу!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062764"/>
            <a:ext cx="2376264" cy="172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03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C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644</TotalTime>
  <Words>481</Words>
  <Application>Microsoft Office PowerPoint</Application>
  <PresentationFormat>Экран (4:3)</PresentationFormat>
  <Paragraphs>85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CSC</vt:lpstr>
      <vt:lpstr>Лозяк Світлани Олександрівни</vt:lpstr>
      <vt:lpstr>Презентация PowerPoint</vt:lpstr>
      <vt:lpstr>Презентация PowerPoint</vt:lpstr>
      <vt:lpstr>Презентация PowerPoint</vt:lpstr>
      <vt:lpstr>Самоосвіта:</vt:lpstr>
      <vt:lpstr>Презентация PowerPoint</vt:lpstr>
      <vt:lpstr>Сучасні стандарти освіти</vt:lpstr>
      <vt:lpstr>Види інформаційних компетентностей учнів:  </vt:lpstr>
      <vt:lpstr>Презентация PowerPoint</vt:lpstr>
      <vt:lpstr>Мультимедіа -</vt:lpstr>
      <vt:lpstr>Мультимедійна технологія</vt:lpstr>
      <vt:lpstr>Головне завдання медіаосвіти –</vt:lpstr>
      <vt:lpstr>За типом змісту та оформленням:</vt:lpstr>
      <vt:lpstr>Прийоми застосування мультимедійних презентацій:</vt:lpstr>
      <vt:lpstr>Етапи підготовки мультимедійної презентації:</vt:lpstr>
      <vt:lpstr>Створення ефективної презентації:</vt:lpstr>
      <vt:lpstr>Висновки:</vt:lpstr>
      <vt:lpstr>Презентация PowerPoint</vt:lpstr>
      <vt:lpstr>Вчимося створювати презентації </vt:lpstr>
      <vt:lpstr>Працюємо з графічним редактором</vt:lpstr>
      <vt:lpstr>Презентация PowerPoint</vt:lpstr>
      <vt:lpstr>Презентация PowerPoint</vt:lpstr>
      <vt:lpstr>Конкурс «Бобер»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Антон</dc:creator>
  <cp:lastModifiedBy>Учитель</cp:lastModifiedBy>
  <cp:revision>49</cp:revision>
  <cp:lastPrinted>2012-12-11T18:21:16Z</cp:lastPrinted>
  <dcterms:created xsi:type="dcterms:W3CDTF">2012-12-11T08:09:59Z</dcterms:created>
  <dcterms:modified xsi:type="dcterms:W3CDTF">2015-02-26T11:37:04Z</dcterms:modified>
</cp:coreProperties>
</file>