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7" r:id="rId2"/>
    <p:sldId id="258" r:id="rId3"/>
    <p:sldId id="261" r:id="rId4"/>
    <p:sldId id="262" r:id="rId5"/>
    <p:sldId id="264" r:id="rId6"/>
    <p:sldId id="263" r:id="rId7"/>
    <p:sldId id="265" r:id="rId8"/>
    <p:sldId id="266" r:id="rId9"/>
    <p:sldId id="267" r:id="rId10"/>
    <p:sldId id="268" r:id="rId11"/>
    <p:sldId id="269" r:id="rId12"/>
    <p:sldId id="270" r:id="rId13"/>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11" d="100"/>
          <a:sy n="111" d="100"/>
        </p:scale>
        <p:origin x="-1614" y="-78"/>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spTree>
      <p:nvGrpSpPr>
        <p:cNvPr id="1" name=""/>
        <p:cNvGrpSpPr/>
        <p:nvPr/>
      </p:nvGrpSpPr>
      <p:grpSpPr>
        <a:xfrm>
          <a:off x="0" y="0"/>
          <a:ext cx="0" cy="0"/>
          <a:chOff x="0" y="0"/>
          <a:chExt cx="0" cy="0"/>
        </a:xfrm>
      </p:grpSpPr>
      <p:sp>
        <p:nvSpPr>
          <p:cNvPr id="11" name="Rectangle 10"/>
          <p:cNvSpPr/>
          <p:nvPr/>
        </p:nvSpPr>
        <p:spPr>
          <a:xfrm>
            <a:off x="0" y="3866920"/>
            <a:ext cx="9144000" cy="2991080"/>
          </a:xfrm>
          <a:prstGeom prst="rect">
            <a:avLst/>
          </a:prstGeom>
          <a:gradFill>
            <a:gsLst>
              <a:gs pos="0">
                <a:schemeClr val="bg1">
                  <a:alpha val="91000"/>
                </a:schemeClr>
              </a:gs>
              <a:gs pos="37000">
                <a:schemeClr val="bg1">
                  <a:alpha val="76000"/>
                </a:schemeClr>
              </a:gs>
              <a:gs pos="100000">
                <a:schemeClr val="bg2">
                  <a:alpha val="79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p:cNvSpPr/>
          <p:nvPr/>
        </p:nvSpPr>
        <p:spPr>
          <a:xfrm>
            <a:off x="0" y="0"/>
            <a:ext cx="9144000" cy="3866920"/>
          </a:xfrm>
          <a:prstGeom prst="rect">
            <a:avLst/>
          </a:prstGeom>
          <a:gradFill flip="none" rotWithShape="1">
            <a:gsLst>
              <a:gs pos="0">
                <a:schemeClr val="bg1">
                  <a:alpha val="89000"/>
                </a:schemeClr>
              </a:gs>
              <a:gs pos="48000">
                <a:schemeClr val="bg1">
                  <a:alpha val="62000"/>
                </a:schemeClr>
              </a:gs>
              <a:gs pos="100000">
                <a:schemeClr val="bg2">
                  <a:alpha val="79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 name="Rectangle 12"/>
          <p:cNvSpPr/>
          <p:nvPr/>
        </p:nvSpPr>
        <p:spPr>
          <a:xfrm>
            <a:off x="0" y="2652311"/>
            <a:ext cx="9144000" cy="2286000"/>
          </a:xfrm>
          <a:prstGeom prst="rect">
            <a:avLst/>
          </a:prstGeom>
          <a:gradFill flip="none" rotWithShape="1">
            <a:gsLst>
              <a:gs pos="0">
                <a:schemeClr val="bg1">
                  <a:alpha val="0"/>
                </a:schemeClr>
              </a:gs>
              <a:gs pos="29000">
                <a:schemeClr val="bg1">
                  <a:alpha val="30000"/>
                </a:schemeClr>
              </a:gs>
              <a:gs pos="45000">
                <a:schemeClr val="bg2">
                  <a:alpha val="40000"/>
                </a:schemeClr>
              </a:gs>
              <a:gs pos="55000">
                <a:schemeClr val="bg1">
                  <a:alpha val="26000"/>
                </a:schemeClr>
              </a:gs>
              <a:gs pos="65000">
                <a:schemeClr val="bg2">
                  <a:alpha val="60000"/>
                </a:schemeClr>
              </a:gs>
              <a:gs pos="100000">
                <a:schemeClr val="bg1">
                  <a:alpha val="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Oval 13"/>
          <p:cNvSpPr/>
          <p:nvPr/>
        </p:nvSpPr>
        <p:spPr>
          <a:xfrm>
            <a:off x="0" y="1600200"/>
            <a:ext cx="9144000" cy="5105400"/>
          </a:xfrm>
          <a:prstGeom prst="ellipse">
            <a:avLst/>
          </a:prstGeom>
          <a:gradFill flip="none" rotWithShape="1">
            <a:gsLst>
              <a:gs pos="0">
                <a:schemeClr val="bg1"/>
              </a:gs>
              <a:gs pos="54000">
                <a:schemeClr val="bg1">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Subtitle 2"/>
          <p:cNvSpPr>
            <a:spLocks noGrp="1"/>
          </p:cNvSpPr>
          <p:nvPr>
            <p:ph type="subTitle" idx="1"/>
          </p:nvPr>
        </p:nvSpPr>
        <p:spPr>
          <a:xfrm>
            <a:off x="1473795" y="5052545"/>
            <a:ext cx="5637010" cy="882119"/>
          </a:xfrm>
        </p:spPr>
        <p:txBody>
          <a:bodyPr>
            <a:normAutofit/>
          </a:bodyPr>
          <a:lstStyle>
            <a:lvl1pPr marL="0" indent="0" algn="l">
              <a:buNone/>
              <a:defRPr sz="2200">
                <a:solidFill>
                  <a:schemeClr val="tx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en-US" dirty="0"/>
          </a:p>
        </p:txBody>
      </p:sp>
      <p:sp>
        <p:nvSpPr>
          <p:cNvPr id="4" name="Date Placeholder 3"/>
          <p:cNvSpPr>
            <a:spLocks noGrp="1"/>
          </p:cNvSpPr>
          <p:nvPr>
            <p:ph type="dt" sz="half" idx="10"/>
          </p:nvPr>
        </p:nvSpPr>
        <p:spPr/>
        <p:txBody>
          <a:bodyPr/>
          <a:lstStyle/>
          <a:p>
            <a:fld id="{35E84492-1189-4EAE-A57E-29D49811612A}" type="datetimeFigureOut">
              <a:rPr lang="ru-RU" smtClean="0"/>
              <a:t>13.12.2013</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FA00259A-82EF-4A00-831D-060DA14D17D1}" type="slidenum">
              <a:rPr lang="ru-RU" smtClean="0"/>
              <a:t>‹#›</a:t>
            </a:fld>
            <a:endParaRPr lang="ru-RU"/>
          </a:p>
        </p:txBody>
      </p:sp>
      <p:sp>
        <p:nvSpPr>
          <p:cNvPr id="2" name="Title 1"/>
          <p:cNvSpPr>
            <a:spLocks noGrp="1"/>
          </p:cNvSpPr>
          <p:nvPr>
            <p:ph type="ctrTitle"/>
          </p:nvPr>
        </p:nvSpPr>
        <p:spPr>
          <a:xfrm>
            <a:off x="817581" y="3132290"/>
            <a:ext cx="7175351" cy="1793167"/>
          </a:xfrm>
          <a:effectLst/>
        </p:spPr>
        <p:txBody>
          <a:bodyPr>
            <a:noAutofit/>
          </a:bodyPr>
          <a:lstStyle>
            <a:lvl1pPr marL="640080" indent="-457200" algn="l">
              <a:defRPr sz="5400"/>
            </a:lvl1pPr>
          </a:lstStyle>
          <a:p>
            <a:r>
              <a:rPr lang="ru-RU" smtClean="0"/>
              <a:t>Образец заголовка</a:t>
            </a:r>
            <a:endParaRPr lang="en-US" dirty="0"/>
          </a:p>
        </p:txBody>
      </p:sp>
    </p:spTree>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fld id="{35E84492-1189-4EAE-A57E-29D49811612A}" type="datetimeFigureOut">
              <a:rPr lang="ru-RU" smtClean="0"/>
              <a:t>13.12.2013</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FA00259A-82EF-4A00-831D-060DA14D17D1}" type="slidenum">
              <a:rPr lang="ru-RU" smtClean="0"/>
              <a:t>‹#›</a:t>
            </a:fld>
            <a:endParaRPr lang="ru-RU"/>
          </a:p>
        </p:txBody>
      </p:sp>
      <p:sp>
        <p:nvSpPr>
          <p:cNvPr id="8" name="Title 7"/>
          <p:cNvSpPr>
            <a:spLocks noGrp="1"/>
          </p:cNvSpPr>
          <p:nvPr>
            <p:ph type="title"/>
          </p:nvPr>
        </p:nvSpPr>
        <p:spPr/>
        <p:txBody>
          <a:bodyPr/>
          <a:lstStyle/>
          <a:p>
            <a:r>
              <a:rPr lang="ru-RU" smtClean="0"/>
              <a:t>Образец заголовка</a:t>
            </a:r>
            <a:endParaRPr lang="en-US"/>
          </a:p>
        </p:txBody>
      </p:sp>
      <p:sp>
        <p:nvSpPr>
          <p:cNvPr id="10" name="Content Placeholder 9"/>
          <p:cNvSpPr>
            <a:spLocks noGrp="1"/>
          </p:cNvSpPr>
          <p:nvPr>
            <p:ph sz="quarter" idx="13"/>
          </p:nvPr>
        </p:nvSpPr>
        <p:spPr>
          <a:xfrm>
            <a:off x="1143000" y="731520"/>
            <a:ext cx="6400800" cy="3474720"/>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Tree>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7" name="Rectangle 6"/>
          <p:cNvSpPr/>
          <p:nvPr/>
        </p:nvSpPr>
        <p:spPr>
          <a:xfrm>
            <a:off x="0" y="3866920"/>
            <a:ext cx="9144000" cy="2991080"/>
          </a:xfrm>
          <a:prstGeom prst="rect">
            <a:avLst/>
          </a:prstGeom>
          <a:gradFill>
            <a:gsLst>
              <a:gs pos="0">
                <a:schemeClr val="bg1">
                  <a:alpha val="92000"/>
                </a:schemeClr>
              </a:gs>
              <a:gs pos="37000">
                <a:schemeClr val="bg1">
                  <a:alpha val="77000"/>
                </a:schemeClr>
              </a:gs>
              <a:gs pos="100000">
                <a:schemeClr val="bg2">
                  <a:alpha val="80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0" y="0"/>
            <a:ext cx="9144000" cy="3866920"/>
          </a:xfrm>
          <a:prstGeom prst="rect">
            <a:avLst/>
          </a:prstGeom>
          <a:gradFill flip="none" rotWithShape="1">
            <a:gsLst>
              <a:gs pos="0">
                <a:schemeClr val="bg1">
                  <a:alpha val="90000"/>
                </a:schemeClr>
              </a:gs>
              <a:gs pos="48000">
                <a:schemeClr val="bg1">
                  <a:alpha val="63000"/>
                </a:schemeClr>
              </a:gs>
              <a:gs pos="100000">
                <a:schemeClr val="bg2">
                  <a:alpha val="80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Rectangle 8"/>
          <p:cNvSpPr/>
          <p:nvPr/>
        </p:nvSpPr>
        <p:spPr>
          <a:xfrm>
            <a:off x="0" y="2652311"/>
            <a:ext cx="9144000" cy="2286000"/>
          </a:xfrm>
          <a:prstGeom prst="rect">
            <a:avLst/>
          </a:prstGeom>
          <a:gradFill flip="none" rotWithShape="1">
            <a:gsLst>
              <a:gs pos="0">
                <a:schemeClr val="bg1">
                  <a:alpha val="0"/>
                </a:schemeClr>
              </a:gs>
              <a:gs pos="29000">
                <a:schemeClr val="bg1">
                  <a:alpha val="30000"/>
                </a:schemeClr>
              </a:gs>
              <a:gs pos="45000">
                <a:schemeClr val="bg2">
                  <a:alpha val="40000"/>
                </a:schemeClr>
              </a:gs>
              <a:gs pos="55000">
                <a:schemeClr val="bg1">
                  <a:alpha val="26000"/>
                </a:schemeClr>
              </a:gs>
              <a:gs pos="65000">
                <a:schemeClr val="bg2">
                  <a:alpha val="60000"/>
                </a:schemeClr>
              </a:gs>
              <a:gs pos="100000">
                <a:schemeClr val="bg1">
                  <a:alpha val="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Oval 9"/>
          <p:cNvSpPr/>
          <p:nvPr/>
        </p:nvSpPr>
        <p:spPr>
          <a:xfrm>
            <a:off x="0" y="1600200"/>
            <a:ext cx="9144000" cy="5105400"/>
          </a:xfrm>
          <a:prstGeom prst="ellipse">
            <a:avLst/>
          </a:prstGeom>
          <a:gradFill flip="none" rotWithShape="1">
            <a:gsLst>
              <a:gs pos="0">
                <a:schemeClr val="bg1"/>
              </a:gs>
              <a:gs pos="54000">
                <a:schemeClr val="bg1">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2033195" y="2172648"/>
            <a:ext cx="5966666" cy="2423346"/>
          </a:xfrm>
          <a:effectLst/>
        </p:spPr>
        <p:txBody>
          <a:bodyPr anchor="b"/>
          <a:lstStyle>
            <a:lvl1pPr algn="r">
              <a:defRPr sz="4600" b="1" cap="none" baseline="0"/>
            </a:lvl1pPr>
          </a:lstStyle>
          <a:p>
            <a:r>
              <a:rPr lang="ru-RU" smtClean="0"/>
              <a:t>Образец заголовка</a:t>
            </a:r>
            <a:endParaRPr lang="en-US" dirty="0"/>
          </a:p>
        </p:txBody>
      </p:sp>
      <p:sp>
        <p:nvSpPr>
          <p:cNvPr id="3" name="Text Placeholder 2"/>
          <p:cNvSpPr>
            <a:spLocks noGrp="1"/>
          </p:cNvSpPr>
          <p:nvPr>
            <p:ph type="body" idx="1"/>
          </p:nvPr>
        </p:nvSpPr>
        <p:spPr>
          <a:xfrm>
            <a:off x="2022438" y="4607511"/>
            <a:ext cx="5970494" cy="835460"/>
          </a:xfrm>
        </p:spPr>
        <p:txBody>
          <a:bodyPr anchor="t"/>
          <a:lstStyle>
            <a:lvl1pPr marL="0" indent="0" algn="r">
              <a:buNone/>
              <a:defRPr sz="2000">
                <a:solidFill>
                  <a:schemeClr val="tx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35E84492-1189-4EAE-A57E-29D49811612A}" type="datetimeFigureOut">
              <a:rPr lang="ru-RU" smtClean="0"/>
              <a:t>13.12.2013</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FA00259A-82EF-4A00-831D-060DA14D17D1}" type="slidenum">
              <a:rPr lang="ru-RU" smtClean="0"/>
              <a:t>‹#›</a:t>
            </a:fld>
            <a:endParaRPr lang="ru-RU"/>
          </a:p>
        </p:txBody>
      </p:sp>
    </p:spTree>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35E84492-1189-4EAE-A57E-29D49811612A}" type="datetimeFigureOut">
              <a:rPr lang="ru-RU" smtClean="0"/>
              <a:t>13.12.2013</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FA00259A-82EF-4A00-831D-060DA14D17D1}" type="slidenum">
              <a:rPr lang="ru-RU" smtClean="0"/>
              <a:t>‹#›</a:t>
            </a:fld>
            <a:endParaRPr lang="ru-RU"/>
          </a:p>
        </p:txBody>
      </p:sp>
      <p:sp>
        <p:nvSpPr>
          <p:cNvPr id="8" name="Title 7"/>
          <p:cNvSpPr>
            <a:spLocks noGrp="1"/>
          </p:cNvSpPr>
          <p:nvPr>
            <p:ph type="title"/>
          </p:nvPr>
        </p:nvSpPr>
        <p:spPr/>
        <p:txBody>
          <a:bodyPr/>
          <a:lstStyle/>
          <a:p>
            <a:r>
              <a:rPr lang="ru-RU" smtClean="0"/>
              <a:t>Образец заголовка</a:t>
            </a:r>
            <a:endParaRPr lang="en-US"/>
          </a:p>
        </p:txBody>
      </p:sp>
      <p:sp>
        <p:nvSpPr>
          <p:cNvPr id="9" name="Content Placeholder 8"/>
          <p:cNvSpPr>
            <a:spLocks noGrp="1"/>
          </p:cNvSpPr>
          <p:nvPr>
            <p:ph sz="quarter" idx="13"/>
          </p:nvPr>
        </p:nvSpPr>
        <p:spPr>
          <a:xfrm>
            <a:off x="1142999" y="731519"/>
            <a:ext cx="3346704" cy="3474720"/>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11" name="Content Placeholder 10"/>
          <p:cNvSpPr>
            <a:spLocks noGrp="1"/>
          </p:cNvSpPr>
          <p:nvPr>
            <p:ph sz="quarter" idx="14"/>
          </p:nvPr>
        </p:nvSpPr>
        <p:spPr>
          <a:xfrm>
            <a:off x="4645152" y="731520"/>
            <a:ext cx="3346704" cy="3474720"/>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Tree>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143000" y="731520"/>
            <a:ext cx="3346704" cy="639762"/>
          </a:xfrm>
        </p:spPr>
        <p:txBody>
          <a:bodyPr anchor="b">
            <a:noAutofit/>
          </a:bodyPr>
          <a:lstStyle>
            <a:lvl1pPr marL="0" indent="0" algn="ctr">
              <a:buNone/>
              <a:defRPr lang="en-US" sz="2400" b="1" i="0" kern="1200" dirty="0" smtClean="0">
                <a:gradFill>
                  <a:gsLst>
                    <a:gs pos="0">
                      <a:schemeClr val="tx1"/>
                    </a:gs>
                    <a:gs pos="40000">
                      <a:schemeClr val="tx1">
                        <a:lumMod val="75000"/>
                        <a:lumOff val="25000"/>
                      </a:schemeClr>
                    </a:gs>
                    <a:gs pos="100000">
                      <a:schemeClr val="tx2">
                        <a:alpha val="65000"/>
                      </a:schemeClr>
                    </a:gs>
                  </a:gsLst>
                  <a:lin ang="5400000" scaled="0"/>
                </a:gradFill>
                <a:effectLst/>
                <a:latin typeface="+mj-lt"/>
                <a:ea typeface="+mj-ea"/>
                <a:cs typeface="+mj-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Content Placeholder 3"/>
          <p:cNvSpPr>
            <a:spLocks noGrp="1"/>
          </p:cNvSpPr>
          <p:nvPr>
            <p:ph sz="half" idx="2"/>
          </p:nvPr>
        </p:nvSpPr>
        <p:spPr>
          <a:xfrm>
            <a:off x="1156447" y="1400327"/>
            <a:ext cx="3346704" cy="2743200"/>
          </a:xfrm>
        </p:spPr>
        <p:txBody>
          <a:bodyPr>
            <a:normAutofit/>
          </a:bodyPr>
          <a:lstStyle>
            <a:lvl1pPr>
              <a:defRPr sz="18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5" name="Text Placeholder 4"/>
          <p:cNvSpPr>
            <a:spLocks noGrp="1"/>
          </p:cNvSpPr>
          <p:nvPr>
            <p:ph type="body" sz="quarter" idx="3"/>
          </p:nvPr>
        </p:nvSpPr>
        <p:spPr>
          <a:xfrm>
            <a:off x="4647302" y="731520"/>
            <a:ext cx="3346704" cy="639762"/>
          </a:xfrm>
        </p:spPr>
        <p:txBody>
          <a:bodyPr anchor="b">
            <a:noAutofit/>
          </a:bodyPr>
          <a:lstStyle>
            <a:lvl1pPr marL="0" indent="0" algn="ctr">
              <a:buNone/>
              <a:defRPr lang="en-US" sz="2400" b="1" i="0" kern="1200" dirty="0" smtClean="0">
                <a:gradFill>
                  <a:gsLst>
                    <a:gs pos="0">
                      <a:schemeClr val="tx1"/>
                    </a:gs>
                    <a:gs pos="40000">
                      <a:schemeClr val="tx1">
                        <a:lumMod val="75000"/>
                        <a:lumOff val="25000"/>
                      </a:schemeClr>
                    </a:gs>
                    <a:gs pos="100000">
                      <a:schemeClr val="tx2">
                        <a:alpha val="65000"/>
                      </a:schemeClr>
                    </a:gs>
                  </a:gsLst>
                  <a:lin ang="5400000" scaled="0"/>
                </a:gradFill>
                <a:effectLst/>
                <a:latin typeface="+mj-lt"/>
                <a:ea typeface="+mj-ea"/>
                <a:cs typeface="+mj-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ctr" defTabSz="914400" rtl="0" eaLnBrk="1" latinLnBrk="0" hangingPunct="1">
              <a:spcBef>
                <a:spcPct val="20000"/>
              </a:spcBef>
              <a:spcAft>
                <a:spcPts val="300"/>
              </a:spcAft>
              <a:buClr>
                <a:schemeClr val="accent6">
                  <a:lumMod val="75000"/>
                </a:schemeClr>
              </a:buClr>
              <a:buSzPct val="130000"/>
              <a:buFont typeface="Georgia" pitchFamily="18" charset="0"/>
              <a:buNone/>
            </a:pPr>
            <a:r>
              <a:rPr lang="ru-RU" smtClean="0"/>
              <a:t>Образец текста</a:t>
            </a:r>
          </a:p>
        </p:txBody>
      </p:sp>
      <p:sp>
        <p:nvSpPr>
          <p:cNvPr id="6" name="Content Placeholder 5"/>
          <p:cNvSpPr>
            <a:spLocks noGrp="1"/>
          </p:cNvSpPr>
          <p:nvPr>
            <p:ph sz="quarter" idx="4"/>
          </p:nvPr>
        </p:nvSpPr>
        <p:spPr>
          <a:xfrm>
            <a:off x="4645025" y="1399032"/>
            <a:ext cx="3346704" cy="2743200"/>
          </a:xfrm>
        </p:spPr>
        <p:txBody>
          <a:bodyPr>
            <a:normAutofit/>
          </a:bodyPr>
          <a:lstStyle>
            <a:lvl1pPr>
              <a:defRPr sz="18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7" name="Date Placeholder 6"/>
          <p:cNvSpPr>
            <a:spLocks noGrp="1"/>
          </p:cNvSpPr>
          <p:nvPr>
            <p:ph type="dt" sz="half" idx="10"/>
          </p:nvPr>
        </p:nvSpPr>
        <p:spPr/>
        <p:txBody>
          <a:bodyPr/>
          <a:lstStyle/>
          <a:p>
            <a:fld id="{35E84492-1189-4EAE-A57E-29D49811612A}" type="datetimeFigureOut">
              <a:rPr lang="ru-RU" smtClean="0"/>
              <a:t>13.12.2013</a:t>
            </a:fld>
            <a:endParaRPr lang="ru-RU"/>
          </a:p>
        </p:txBody>
      </p:sp>
      <p:sp>
        <p:nvSpPr>
          <p:cNvPr id="8" name="Footer Placeholder 7"/>
          <p:cNvSpPr>
            <a:spLocks noGrp="1"/>
          </p:cNvSpPr>
          <p:nvPr>
            <p:ph type="ftr" sz="quarter" idx="11"/>
          </p:nvPr>
        </p:nvSpPr>
        <p:spPr/>
        <p:txBody>
          <a:bodyPr/>
          <a:lstStyle/>
          <a:p>
            <a:endParaRPr lang="ru-RU"/>
          </a:p>
        </p:txBody>
      </p:sp>
      <p:sp>
        <p:nvSpPr>
          <p:cNvPr id="9" name="Slide Number Placeholder 8"/>
          <p:cNvSpPr>
            <a:spLocks noGrp="1"/>
          </p:cNvSpPr>
          <p:nvPr>
            <p:ph type="sldNum" sz="quarter" idx="12"/>
          </p:nvPr>
        </p:nvSpPr>
        <p:spPr/>
        <p:txBody>
          <a:bodyPr/>
          <a:lstStyle/>
          <a:p>
            <a:fld id="{FA00259A-82EF-4A00-831D-060DA14D17D1}" type="slidenum">
              <a:rPr lang="ru-RU" smtClean="0"/>
              <a:t>‹#›</a:t>
            </a:fld>
            <a:endParaRPr lang="ru-RU"/>
          </a:p>
        </p:txBody>
      </p:sp>
      <p:sp>
        <p:nvSpPr>
          <p:cNvPr id="10" name="Title 9"/>
          <p:cNvSpPr>
            <a:spLocks noGrp="1"/>
          </p:cNvSpPr>
          <p:nvPr>
            <p:ph type="title"/>
          </p:nvPr>
        </p:nvSpPr>
        <p:spPr/>
        <p:txBody>
          <a:bodyPr/>
          <a:lstStyle/>
          <a:p>
            <a:r>
              <a:rPr lang="ru-RU" smtClean="0"/>
              <a:t>Образец заголовка</a:t>
            </a:r>
            <a:endParaRPr lang="en-US" dirty="0"/>
          </a:p>
        </p:txBody>
      </p:sp>
    </p:spTree>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Date Placeholder 2"/>
          <p:cNvSpPr>
            <a:spLocks noGrp="1"/>
          </p:cNvSpPr>
          <p:nvPr>
            <p:ph type="dt" sz="half" idx="10"/>
          </p:nvPr>
        </p:nvSpPr>
        <p:spPr/>
        <p:txBody>
          <a:bodyPr/>
          <a:lstStyle/>
          <a:p>
            <a:fld id="{35E84492-1189-4EAE-A57E-29D49811612A}" type="datetimeFigureOut">
              <a:rPr lang="ru-RU" smtClean="0"/>
              <a:t>13.12.2013</a:t>
            </a:fld>
            <a:endParaRPr lang="ru-RU"/>
          </a:p>
        </p:txBody>
      </p:sp>
      <p:sp>
        <p:nvSpPr>
          <p:cNvPr id="4" name="Footer Placeholder 3"/>
          <p:cNvSpPr>
            <a:spLocks noGrp="1"/>
          </p:cNvSpPr>
          <p:nvPr>
            <p:ph type="ftr" sz="quarter" idx="11"/>
          </p:nvPr>
        </p:nvSpPr>
        <p:spPr/>
        <p:txBody>
          <a:bodyPr/>
          <a:lstStyle/>
          <a:p>
            <a:endParaRPr lang="ru-RU"/>
          </a:p>
        </p:txBody>
      </p:sp>
      <p:sp>
        <p:nvSpPr>
          <p:cNvPr id="5" name="Slide Number Placeholder 4"/>
          <p:cNvSpPr>
            <a:spLocks noGrp="1"/>
          </p:cNvSpPr>
          <p:nvPr>
            <p:ph type="sldNum" sz="quarter" idx="12"/>
          </p:nvPr>
        </p:nvSpPr>
        <p:spPr/>
        <p:txBody>
          <a:bodyPr/>
          <a:lstStyle/>
          <a:p>
            <a:fld id="{FA00259A-82EF-4A00-831D-060DA14D17D1}" type="slidenum">
              <a:rPr lang="ru-RU" smtClean="0"/>
              <a:t>‹#›</a:t>
            </a:fld>
            <a:endParaRPr lang="ru-RU"/>
          </a:p>
        </p:txBody>
      </p:sp>
    </p:spTree>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5E84492-1189-4EAE-A57E-29D49811612A}" type="datetimeFigureOut">
              <a:rPr lang="ru-RU" smtClean="0"/>
              <a:t>13.12.2013</a:t>
            </a:fld>
            <a:endParaRPr lang="ru-RU"/>
          </a:p>
        </p:txBody>
      </p:sp>
      <p:sp>
        <p:nvSpPr>
          <p:cNvPr id="3" name="Footer Placeholder 2"/>
          <p:cNvSpPr>
            <a:spLocks noGrp="1"/>
          </p:cNvSpPr>
          <p:nvPr>
            <p:ph type="ftr" sz="quarter" idx="11"/>
          </p:nvPr>
        </p:nvSpPr>
        <p:spPr/>
        <p:txBody>
          <a:bodyPr/>
          <a:lstStyle/>
          <a:p>
            <a:endParaRPr lang="ru-RU"/>
          </a:p>
        </p:txBody>
      </p:sp>
      <p:sp>
        <p:nvSpPr>
          <p:cNvPr id="4" name="Slide Number Placeholder 3"/>
          <p:cNvSpPr>
            <a:spLocks noGrp="1"/>
          </p:cNvSpPr>
          <p:nvPr>
            <p:ph type="sldNum" sz="quarter" idx="12"/>
          </p:nvPr>
        </p:nvSpPr>
        <p:spPr/>
        <p:txBody>
          <a:bodyPr/>
          <a:lstStyle/>
          <a:p>
            <a:fld id="{FA00259A-82EF-4A00-831D-060DA14D17D1}" type="slidenum">
              <a:rPr lang="ru-RU" smtClean="0"/>
              <a:t>‹#›</a:t>
            </a:fld>
            <a:endParaRPr lang="ru-RU"/>
          </a:p>
        </p:txBody>
      </p:sp>
    </p:spTree>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839095" y="2209800"/>
            <a:ext cx="3636085" cy="1258493"/>
          </a:xfrm>
          <a:effectLst/>
        </p:spPr>
        <p:txBody>
          <a:bodyPr anchor="b">
            <a:noAutofit/>
          </a:bodyPr>
          <a:lstStyle>
            <a:lvl1pPr marL="228600" indent="-228600" algn="l">
              <a:defRPr sz="2800" b="1">
                <a:effectLst/>
              </a:defRPr>
            </a:lvl1pPr>
          </a:lstStyle>
          <a:p>
            <a:r>
              <a:rPr lang="ru-RU" smtClean="0"/>
              <a:t>Образец заголовка</a:t>
            </a:r>
            <a:endParaRPr lang="en-US" dirty="0"/>
          </a:p>
        </p:txBody>
      </p:sp>
      <p:sp>
        <p:nvSpPr>
          <p:cNvPr id="3" name="Content Placeholder 2"/>
          <p:cNvSpPr>
            <a:spLocks noGrp="1"/>
          </p:cNvSpPr>
          <p:nvPr>
            <p:ph idx="1"/>
          </p:nvPr>
        </p:nvSpPr>
        <p:spPr>
          <a:xfrm>
            <a:off x="4593515" y="731520"/>
            <a:ext cx="4017085" cy="4894730"/>
          </a:xfrm>
        </p:spPr>
        <p:txBody>
          <a:bodyPr anchor="ctr"/>
          <a:lstStyle>
            <a:lvl1pPr>
              <a:defRPr sz="2200"/>
            </a:lvl1pPr>
            <a:lvl2pPr>
              <a:defRPr sz="2000"/>
            </a:lvl2pPr>
            <a:lvl3pPr>
              <a:defRPr sz="1800"/>
            </a:lvl3pPr>
            <a:lvl4pPr>
              <a:defRPr sz="1600"/>
            </a:lvl4pPr>
            <a:lvl5pPr>
              <a:defRPr sz="14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Text Placeholder 3"/>
          <p:cNvSpPr>
            <a:spLocks noGrp="1"/>
          </p:cNvSpPr>
          <p:nvPr>
            <p:ph type="body" sz="half" idx="2"/>
          </p:nvPr>
        </p:nvSpPr>
        <p:spPr>
          <a:xfrm>
            <a:off x="1075765" y="3497802"/>
            <a:ext cx="3388660" cy="2139518"/>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Date Placeholder 4"/>
          <p:cNvSpPr>
            <a:spLocks noGrp="1"/>
          </p:cNvSpPr>
          <p:nvPr>
            <p:ph type="dt" sz="half" idx="10"/>
          </p:nvPr>
        </p:nvSpPr>
        <p:spPr/>
        <p:txBody>
          <a:bodyPr/>
          <a:lstStyle/>
          <a:p>
            <a:fld id="{35E84492-1189-4EAE-A57E-29D49811612A}" type="datetimeFigureOut">
              <a:rPr lang="ru-RU" smtClean="0"/>
              <a:t>13.12.2013</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FA00259A-82EF-4A00-831D-060DA14D17D1}" type="slidenum">
              <a:rPr lang="ru-RU" smtClean="0"/>
              <a:t>‹#›</a:t>
            </a:fld>
            <a:endParaRPr lang="ru-RU"/>
          </a:p>
        </p:txBody>
      </p:sp>
    </p:spTree>
  </p:cSld>
  <p:clrMapOvr>
    <a:masterClrMapping/>
  </p:clrMapOvr>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Рисунок с подписью">
    <p:spTree>
      <p:nvGrpSpPr>
        <p:cNvPr id="1" name=""/>
        <p:cNvGrpSpPr/>
        <p:nvPr/>
      </p:nvGrpSpPr>
      <p:grpSpPr>
        <a:xfrm>
          <a:off x="0" y="0"/>
          <a:ext cx="0" cy="0"/>
          <a:chOff x="0" y="0"/>
          <a:chExt cx="0" cy="0"/>
        </a:xfrm>
      </p:grpSpPr>
      <p:sp>
        <p:nvSpPr>
          <p:cNvPr id="8" name="Rectangle 7"/>
          <p:cNvSpPr/>
          <p:nvPr/>
        </p:nvSpPr>
        <p:spPr>
          <a:xfrm>
            <a:off x="0" y="3866920"/>
            <a:ext cx="9144000" cy="2991080"/>
          </a:xfrm>
          <a:prstGeom prst="rect">
            <a:avLst/>
          </a:prstGeom>
          <a:gradFill>
            <a:gsLst>
              <a:gs pos="0">
                <a:schemeClr val="bg1">
                  <a:alpha val="92000"/>
                </a:schemeClr>
              </a:gs>
              <a:gs pos="37000">
                <a:schemeClr val="bg1">
                  <a:alpha val="77000"/>
                </a:schemeClr>
              </a:gs>
              <a:gs pos="100000">
                <a:schemeClr val="bg2">
                  <a:alpha val="80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p:cNvSpPr/>
          <p:nvPr/>
        </p:nvSpPr>
        <p:spPr>
          <a:xfrm>
            <a:off x="0" y="0"/>
            <a:ext cx="9144000" cy="3866920"/>
          </a:xfrm>
          <a:prstGeom prst="rect">
            <a:avLst/>
          </a:prstGeom>
          <a:gradFill flip="none" rotWithShape="1">
            <a:gsLst>
              <a:gs pos="0">
                <a:schemeClr val="bg1">
                  <a:alpha val="90000"/>
                </a:schemeClr>
              </a:gs>
              <a:gs pos="48000">
                <a:schemeClr val="bg1">
                  <a:alpha val="63000"/>
                </a:schemeClr>
              </a:gs>
              <a:gs pos="100000">
                <a:schemeClr val="bg2">
                  <a:alpha val="80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Rectangle 9"/>
          <p:cNvSpPr/>
          <p:nvPr/>
        </p:nvSpPr>
        <p:spPr>
          <a:xfrm>
            <a:off x="0" y="2652311"/>
            <a:ext cx="9144000" cy="2286000"/>
          </a:xfrm>
          <a:prstGeom prst="rect">
            <a:avLst/>
          </a:prstGeom>
          <a:gradFill flip="none" rotWithShape="1">
            <a:gsLst>
              <a:gs pos="0">
                <a:schemeClr val="bg1">
                  <a:alpha val="0"/>
                </a:schemeClr>
              </a:gs>
              <a:gs pos="29000">
                <a:schemeClr val="bg1">
                  <a:alpha val="30000"/>
                </a:schemeClr>
              </a:gs>
              <a:gs pos="45000">
                <a:schemeClr val="bg2">
                  <a:alpha val="40000"/>
                </a:schemeClr>
              </a:gs>
              <a:gs pos="55000">
                <a:schemeClr val="bg1">
                  <a:alpha val="26000"/>
                </a:schemeClr>
              </a:gs>
              <a:gs pos="65000">
                <a:schemeClr val="bg2">
                  <a:alpha val="60000"/>
                </a:schemeClr>
              </a:gs>
              <a:gs pos="100000">
                <a:schemeClr val="bg1">
                  <a:alpha val="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Oval 10"/>
          <p:cNvSpPr/>
          <p:nvPr/>
        </p:nvSpPr>
        <p:spPr>
          <a:xfrm>
            <a:off x="0" y="1600200"/>
            <a:ext cx="9144000" cy="5105400"/>
          </a:xfrm>
          <a:prstGeom prst="ellipse">
            <a:avLst/>
          </a:prstGeom>
          <a:gradFill flip="none" rotWithShape="1">
            <a:gsLst>
              <a:gs pos="0">
                <a:schemeClr val="bg1"/>
              </a:gs>
              <a:gs pos="54000">
                <a:schemeClr val="bg1">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Picture Placeholder 2"/>
          <p:cNvSpPr>
            <a:spLocks noGrp="1"/>
          </p:cNvSpPr>
          <p:nvPr>
            <p:ph type="pic" idx="1"/>
          </p:nvPr>
        </p:nvSpPr>
        <p:spPr>
          <a:xfrm>
            <a:off x="4475175" y="1143000"/>
            <a:ext cx="4114800" cy="3127806"/>
          </a:xfrm>
          <a:prstGeom prst="roundRect">
            <a:avLst>
              <a:gd name="adj" fmla="val 4230"/>
            </a:avLst>
          </a:prstGeom>
          <a:solidFill>
            <a:schemeClr val="bg2">
              <a:lumMod val="90000"/>
            </a:schemeClr>
          </a:solidFill>
          <a:effectLst>
            <a:reflection blurRad="4350" stA="23000" endA="300" endPos="28000" dir="5400000" sy="-100000" algn="bl" rotWithShape="0"/>
          </a:effectLst>
          <a:scene3d>
            <a:camera prst="perspectiveContrastingLeftFacing" fov="1800000">
              <a:rot lat="300000" lon="2100000" rev="0"/>
            </a:camera>
            <a:lightRig rig="balanced" dir="t"/>
          </a:scene3d>
          <a:sp3d>
            <a:bevelT w="50800" h="50800"/>
          </a:sp3d>
        </p:spPr>
        <p:txBody>
          <a:bodyPr>
            <a:normAutofit/>
            <a:flatTx/>
          </a:bodyPr>
          <a:lstStyle>
            <a:lvl1pPr marL="0" indent="0" algn="ctr">
              <a:buNone/>
              <a:defRPr sz="20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ru-RU" smtClean="0"/>
              <a:t>Вставка рисунка</a:t>
            </a:r>
            <a:endParaRPr lang="en-US" dirty="0"/>
          </a:p>
        </p:txBody>
      </p:sp>
      <p:sp>
        <p:nvSpPr>
          <p:cNvPr id="4" name="Text Placeholder 3"/>
          <p:cNvSpPr>
            <a:spLocks noGrp="1"/>
          </p:cNvSpPr>
          <p:nvPr>
            <p:ph type="body" sz="half" idx="2"/>
          </p:nvPr>
        </p:nvSpPr>
        <p:spPr>
          <a:xfrm>
            <a:off x="877887" y="1010486"/>
            <a:ext cx="3694114" cy="2163020"/>
          </a:xfrm>
        </p:spPr>
        <p:txBody>
          <a:bodyPr anchor="b"/>
          <a:lstStyle>
            <a:lvl1pPr marL="182880" indent="-182880">
              <a:buFont typeface="Georgia" pitchFamily="18" charset="0"/>
              <a:buChar char="*"/>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Date Placeholder 4"/>
          <p:cNvSpPr>
            <a:spLocks noGrp="1"/>
          </p:cNvSpPr>
          <p:nvPr>
            <p:ph type="dt" sz="half" idx="10"/>
          </p:nvPr>
        </p:nvSpPr>
        <p:spPr/>
        <p:txBody>
          <a:bodyPr/>
          <a:lstStyle/>
          <a:p>
            <a:fld id="{35E84492-1189-4EAE-A57E-29D49811612A}" type="datetimeFigureOut">
              <a:rPr lang="ru-RU" smtClean="0"/>
              <a:t>13.12.2013</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FA00259A-82EF-4A00-831D-060DA14D17D1}" type="slidenum">
              <a:rPr lang="ru-RU" smtClean="0"/>
              <a:t>‹#›</a:t>
            </a:fld>
            <a:endParaRPr lang="ru-RU"/>
          </a:p>
        </p:txBody>
      </p:sp>
      <p:sp>
        <p:nvSpPr>
          <p:cNvPr id="2" name="Title 1"/>
          <p:cNvSpPr>
            <a:spLocks noGrp="1"/>
          </p:cNvSpPr>
          <p:nvPr>
            <p:ph type="title"/>
          </p:nvPr>
        </p:nvSpPr>
        <p:spPr>
          <a:xfrm>
            <a:off x="727268" y="4464421"/>
            <a:ext cx="6383538" cy="1143000"/>
          </a:xfrm>
        </p:spPr>
        <p:txBody>
          <a:bodyPr anchor="b">
            <a:noAutofit/>
          </a:bodyPr>
          <a:lstStyle>
            <a:lvl1pPr algn="l">
              <a:defRPr sz="4600" b="1"/>
            </a:lvl1pPr>
          </a:lstStyle>
          <a:p>
            <a:r>
              <a:rPr lang="ru-RU" smtClean="0"/>
              <a:t>Образец заголовка</a:t>
            </a:r>
            <a:endParaRPr lang="en-US" dirty="0"/>
          </a:p>
        </p:txBody>
      </p:sp>
    </p:spTree>
  </p:cSld>
  <p:clrMapOvr>
    <a:masterClrMapping/>
  </p:clrMapOvr>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a:p>
        </p:txBody>
      </p:sp>
      <p:sp>
        <p:nvSpPr>
          <p:cNvPr id="3" name="Vertical Text Placeholder 2"/>
          <p:cNvSpPr>
            <a:spLocks noGrp="1"/>
          </p:cNvSpPr>
          <p:nvPr>
            <p:ph type="body" orient="vert" idx="1"/>
          </p:nvPr>
        </p:nvSpPr>
        <p:spPr>
          <a:xfrm>
            <a:off x="1905000" y="731519"/>
            <a:ext cx="6400800" cy="3474720"/>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4" name="Date Placeholder 3"/>
          <p:cNvSpPr>
            <a:spLocks noGrp="1"/>
          </p:cNvSpPr>
          <p:nvPr>
            <p:ph type="dt" sz="half" idx="10"/>
          </p:nvPr>
        </p:nvSpPr>
        <p:spPr/>
        <p:txBody>
          <a:bodyPr/>
          <a:lstStyle/>
          <a:p>
            <a:fld id="{35E84492-1189-4EAE-A57E-29D49811612A}" type="datetimeFigureOut">
              <a:rPr lang="ru-RU" smtClean="0"/>
              <a:t>13.12.2013</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FA00259A-82EF-4A00-831D-060DA14D17D1}" type="slidenum">
              <a:rPr lang="ru-RU" smtClean="0"/>
              <a:t>‹#›</a:t>
            </a:fld>
            <a:endParaRPr lang="ru-RU"/>
          </a:p>
        </p:txBody>
      </p:sp>
    </p:spTree>
  </p:cSld>
  <p:clrMapOvr>
    <a:masterClrMapping/>
  </p:clrMapOvr>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1153758" y="376517"/>
            <a:ext cx="2057400" cy="5238339"/>
          </a:xfrm>
          <a:effectLst/>
        </p:spPr>
        <p:txBody>
          <a:bodyPr vert="eaVert"/>
          <a:lstStyle>
            <a:lvl1pPr algn="l">
              <a:defRPr/>
            </a:lvl1pPr>
          </a:lstStyle>
          <a:p>
            <a:r>
              <a:rPr lang="ru-RU" smtClean="0"/>
              <a:t>Образец заголовка</a:t>
            </a:r>
            <a:endParaRPr lang="en-US"/>
          </a:p>
        </p:txBody>
      </p:sp>
      <p:sp>
        <p:nvSpPr>
          <p:cNvPr id="3" name="Vertical Text Placeholder 2"/>
          <p:cNvSpPr>
            <a:spLocks noGrp="1"/>
          </p:cNvSpPr>
          <p:nvPr>
            <p:ph type="body" orient="vert" idx="1"/>
          </p:nvPr>
        </p:nvSpPr>
        <p:spPr>
          <a:xfrm>
            <a:off x="3324113" y="731519"/>
            <a:ext cx="4829287" cy="4894729"/>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35E84492-1189-4EAE-A57E-29D49811612A}" type="datetimeFigureOut">
              <a:rPr lang="ru-RU" smtClean="0"/>
              <a:t>13.12.2013</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FA00259A-82EF-4A00-831D-060DA14D17D1}" type="slidenum">
              <a:rPr lang="ru-RU" smtClean="0"/>
              <a:t>‹#›</a:t>
            </a:fld>
            <a:endParaRPr lang="ru-RU"/>
          </a:p>
        </p:txBody>
      </p:sp>
    </p:spTree>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sp>
        <p:nvSpPr>
          <p:cNvPr id="7" name="Rectangle 6"/>
          <p:cNvSpPr/>
          <p:nvPr/>
        </p:nvSpPr>
        <p:spPr>
          <a:xfrm>
            <a:off x="0" y="5105400"/>
            <a:ext cx="9144000" cy="1752600"/>
          </a:xfrm>
          <a:prstGeom prst="rect">
            <a:avLst/>
          </a:prstGeom>
          <a:gradFill>
            <a:gsLst>
              <a:gs pos="0">
                <a:schemeClr val="bg1">
                  <a:alpha val="91000"/>
                </a:schemeClr>
              </a:gs>
              <a:gs pos="37000">
                <a:schemeClr val="bg1">
                  <a:alpha val="76000"/>
                </a:schemeClr>
              </a:gs>
              <a:gs pos="100000">
                <a:schemeClr val="bg2">
                  <a:alpha val="79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0" y="0"/>
            <a:ext cx="9144000" cy="5105400"/>
          </a:xfrm>
          <a:prstGeom prst="rect">
            <a:avLst/>
          </a:prstGeom>
          <a:gradFill flip="none" rotWithShape="1">
            <a:gsLst>
              <a:gs pos="0">
                <a:schemeClr val="bg1">
                  <a:alpha val="89000"/>
                </a:schemeClr>
              </a:gs>
              <a:gs pos="48000">
                <a:schemeClr val="bg1">
                  <a:alpha val="62000"/>
                </a:schemeClr>
              </a:gs>
              <a:gs pos="100000">
                <a:schemeClr val="bg2">
                  <a:alpha val="79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Rectangle 8"/>
          <p:cNvSpPr/>
          <p:nvPr/>
        </p:nvSpPr>
        <p:spPr>
          <a:xfrm>
            <a:off x="0" y="3768304"/>
            <a:ext cx="9144000" cy="2286000"/>
          </a:xfrm>
          <a:prstGeom prst="rect">
            <a:avLst/>
          </a:prstGeom>
          <a:gradFill flip="none" rotWithShape="1">
            <a:gsLst>
              <a:gs pos="0">
                <a:schemeClr val="bg1">
                  <a:alpha val="0"/>
                </a:schemeClr>
              </a:gs>
              <a:gs pos="29000">
                <a:schemeClr val="bg1">
                  <a:alpha val="30000"/>
                </a:schemeClr>
              </a:gs>
              <a:gs pos="45000">
                <a:schemeClr val="bg2">
                  <a:alpha val="40000"/>
                </a:schemeClr>
              </a:gs>
              <a:gs pos="55000">
                <a:schemeClr val="bg1">
                  <a:alpha val="26000"/>
                </a:schemeClr>
              </a:gs>
              <a:gs pos="65000">
                <a:schemeClr val="bg2">
                  <a:alpha val="60000"/>
                </a:schemeClr>
              </a:gs>
              <a:gs pos="100000">
                <a:schemeClr val="bg1">
                  <a:alpha val="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Oval 9"/>
          <p:cNvSpPr/>
          <p:nvPr/>
        </p:nvSpPr>
        <p:spPr>
          <a:xfrm>
            <a:off x="0" y="1600200"/>
            <a:ext cx="9144000" cy="5105400"/>
          </a:xfrm>
          <a:prstGeom prst="ellipse">
            <a:avLst/>
          </a:prstGeom>
          <a:gradFill flip="none" rotWithShape="1">
            <a:gsLst>
              <a:gs pos="0">
                <a:schemeClr val="bg1"/>
              </a:gs>
              <a:gs pos="56000">
                <a:schemeClr val="bg1">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p:cNvSpPr>
            <a:spLocks noGrp="1"/>
          </p:cNvSpPr>
          <p:nvPr>
            <p:ph type="title"/>
          </p:nvPr>
        </p:nvSpPr>
        <p:spPr>
          <a:xfrm>
            <a:off x="1793289" y="4372168"/>
            <a:ext cx="6512511" cy="1143000"/>
          </a:xfrm>
          <a:prstGeom prst="rect">
            <a:avLst/>
          </a:prstGeom>
          <a:effectLst/>
        </p:spPr>
        <p:txBody>
          <a:bodyPr vert="horz" lIns="91440" tIns="45720" rIns="91440" bIns="45720" rtlCol="0" anchor="t" anchorCtr="0">
            <a:noAutofit/>
          </a:bodyPr>
          <a:lstStyle/>
          <a:p>
            <a:r>
              <a:rPr lang="ru-RU" smtClean="0"/>
              <a:t>Образец заголовка</a:t>
            </a:r>
            <a:endParaRPr lang="en-US" dirty="0"/>
          </a:p>
        </p:txBody>
      </p:sp>
      <p:sp>
        <p:nvSpPr>
          <p:cNvPr id="3" name="Text Placeholder 2"/>
          <p:cNvSpPr>
            <a:spLocks noGrp="1"/>
          </p:cNvSpPr>
          <p:nvPr>
            <p:ph type="body" idx="1"/>
          </p:nvPr>
        </p:nvSpPr>
        <p:spPr>
          <a:xfrm>
            <a:off x="1143000" y="732260"/>
            <a:ext cx="6400800" cy="3474720"/>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2"/>
          </p:nvPr>
        </p:nvSpPr>
        <p:spPr>
          <a:xfrm>
            <a:off x="6172200" y="6172200"/>
            <a:ext cx="2514600" cy="365125"/>
          </a:xfrm>
          <a:prstGeom prst="rect">
            <a:avLst/>
          </a:prstGeom>
        </p:spPr>
        <p:txBody>
          <a:bodyPr vert="horz" lIns="91440" tIns="45720" rIns="91440" bIns="45720" rtlCol="0" anchor="ctr"/>
          <a:lstStyle>
            <a:lvl1pPr algn="r">
              <a:defRPr sz="1100" b="1">
                <a:solidFill>
                  <a:schemeClr val="tx1">
                    <a:lumMod val="50000"/>
                    <a:lumOff val="50000"/>
                  </a:schemeClr>
                </a:solidFill>
              </a:defRPr>
            </a:lvl1pPr>
          </a:lstStyle>
          <a:p>
            <a:fld id="{35E84492-1189-4EAE-A57E-29D49811612A}" type="datetimeFigureOut">
              <a:rPr lang="ru-RU" smtClean="0"/>
              <a:t>13.12.2013</a:t>
            </a:fld>
            <a:endParaRPr lang="ru-RU"/>
          </a:p>
        </p:txBody>
      </p:sp>
      <p:sp>
        <p:nvSpPr>
          <p:cNvPr id="5" name="Footer Placeholder 4"/>
          <p:cNvSpPr>
            <a:spLocks noGrp="1"/>
          </p:cNvSpPr>
          <p:nvPr>
            <p:ph type="ftr" sz="quarter" idx="3"/>
          </p:nvPr>
        </p:nvSpPr>
        <p:spPr>
          <a:xfrm>
            <a:off x="457199" y="6172200"/>
            <a:ext cx="3352801" cy="365125"/>
          </a:xfrm>
          <a:prstGeom prst="rect">
            <a:avLst/>
          </a:prstGeom>
        </p:spPr>
        <p:txBody>
          <a:bodyPr vert="horz" lIns="91440" tIns="45720" rIns="91440" bIns="45720" rtlCol="0" anchor="ctr"/>
          <a:lstStyle>
            <a:lvl1pPr algn="l">
              <a:defRPr sz="1100" b="1">
                <a:solidFill>
                  <a:schemeClr val="tx1">
                    <a:lumMod val="50000"/>
                    <a:lumOff val="50000"/>
                  </a:schemeClr>
                </a:solidFill>
              </a:defRPr>
            </a:lvl1pPr>
          </a:lstStyle>
          <a:p>
            <a:endParaRPr lang="ru-RU"/>
          </a:p>
        </p:txBody>
      </p:sp>
      <p:sp>
        <p:nvSpPr>
          <p:cNvPr id="6" name="Slide Number Placeholder 5"/>
          <p:cNvSpPr>
            <a:spLocks noGrp="1"/>
          </p:cNvSpPr>
          <p:nvPr>
            <p:ph type="sldNum" sz="quarter" idx="4"/>
          </p:nvPr>
        </p:nvSpPr>
        <p:spPr>
          <a:xfrm>
            <a:off x="3810000" y="6172200"/>
            <a:ext cx="1828800" cy="365125"/>
          </a:xfrm>
          <a:prstGeom prst="rect">
            <a:avLst/>
          </a:prstGeom>
        </p:spPr>
        <p:txBody>
          <a:bodyPr vert="horz" lIns="91440" tIns="45720" rIns="91440" bIns="45720" rtlCol="0" anchor="ctr"/>
          <a:lstStyle>
            <a:lvl1pPr algn="ctr">
              <a:defRPr sz="1200" b="1">
                <a:solidFill>
                  <a:schemeClr val="tx1">
                    <a:lumMod val="50000"/>
                    <a:lumOff val="50000"/>
                  </a:schemeClr>
                </a:solidFill>
              </a:defRPr>
            </a:lvl1pPr>
          </a:lstStyle>
          <a:p>
            <a:fld id="{FA00259A-82EF-4A00-831D-060DA14D17D1}" type="slidenum">
              <a:rPr lang="ru-RU" smtClean="0"/>
              <a:t>‹#›</a:t>
            </a:fld>
            <a:endParaRPr lang="ru-RU"/>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iming>
    <p:tnLst>
      <p:par>
        <p:cTn id="1" dur="indefinite" restart="never" nodeType="tmRoot"/>
      </p:par>
    </p:tnLst>
  </p:timing>
  <p:txStyles>
    <p:titleStyle>
      <a:lvl1pPr marL="320040" indent="-320040" algn="r" defTabSz="914400" rtl="0" eaLnBrk="1" latinLnBrk="0" hangingPunct="1">
        <a:spcBef>
          <a:spcPct val="0"/>
        </a:spcBef>
        <a:buClr>
          <a:schemeClr val="accent6">
            <a:lumMod val="75000"/>
          </a:schemeClr>
        </a:buClr>
        <a:buSzPct val="128000"/>
        <a:buFont typeface="Georgia" pitchFamily="18" charset="0"/>
        <a:buChar char="*"/>
        <a:defRPr sz="4600" b="1" i="0" kern="1200">
          <a:gradFill>
            <a:gsLst>
              <a:gs pos="0">
                <a:schemeClr val="tx1"/>
              </a:gs>
              <a:gs pos="40000">
                <a:schemeClr val="tx1">
                  <a:lumMod val="75000"/>
                  <a:lumOff val="25000"/>
                </a:schemeClr>
              </a:gs>
              <a:gs pos="100000">
                <a:schemeClr val="tx2">
                  <a:alpha val="65000"/>
                </a:schemeClr>
              </a:gs>
            </a:gsLst>
            <a:lin ang="5400000" scaled="0"/>
          </a:gradFill>
          <a:effectLst>
            <a:reflection blurRad="6350" stA="55000" endA="300" endPos="45500" dir="5400000" sy="-100000" algn="bl" rotWithShape="0"/>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2860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2200" kern="1200">
          <a:solidFill>
            <a:schemeClr val="tx1">
              <a:lumMod val="75000"/>
              <a:lumOff val="25000"/>
            </a:schemeClr>
          </a:solidFill>
          <a:latin typeface="+mn-lt"/>
          <a:ea typeface="+mn-ea"/>
          <a:cs typeface="+mn-cs"/>
        </a:defRPr>
      </a:lvl1pPr>
      <a:lvl2pPr marL="54864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2000" kern="1200">
          <a:solidFill>
            <a:schemeClr val="tx1">
              <a:lumMod val="75000"/>
              <a:lumOff val="25000"/>
            </a:schemeClr>
          </a:solidFill>
          <a:latin typeface="+mn-lt"/>
          <a:ea typeface="+mn-ea"/>
          <a:cs typeface="+mn-cs"/>
        </a:defRPr>
      </a:lvl2pPr>
      <a:lvl3pPr marL="82296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800" kern="1200">
          <a:solidFill>
            <a:schemeClr val="tx1">
              <a:lumMod val="75000"/>
              <a:lumOff val="25000"/>
            </a:schemeClr>
          </a:solidFill>
          <a:latin typeface="+mn-lt"/>
          <a:ea typeface="+mn-ea"/>
          <a:cs typeface="+mn-cs"/>
        </a:defRPr>
      </a:lvl3pPr>
      <a:lvl4pPr marL="109728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600" kern="1200">
          <a:solidFill>
            <a:schemeClr val="tx1">
              <a:lumMod val="75000"/>
              <a:lumOff val="25000"/>
            </a:schemeClr>
          </a:solidFill>
          <a:latin typeface="+mn-lt"/>
          <a:ea typeface="+mn-ea"/>
          <a:cs typeface="+mn-cs"/>
        </a:defRPr>
      </a:lvl4pPr>
      <a:lvl5pPr marL="1389888"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5pPr>
      <a:lvl6pPr marL="1664208"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6pPr>
      <a:lvl7pPr marL="196596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7pPr>
      <a:lvl8pPr marL="228600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8pPr>
      <a:lvl9pPr marL="2587752"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5.xml"/><Relationship Id="rId4" Type="http://schemas.openxmlformats.org/officeDocument/2006/relationships/image" Target="../media/image6.png"/></Relationships>
</file>

<file path=ppt/slides/_rels/slide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5.png"/><Relationship Id="rId1" Type="http://schemas.openxmlformats.org/officeDocument/2006/relationships/slideLayout" Target="../slideLayouts/slideLayout8.xml"/><Relationship Id="rId4" Type="http://schemas.openxmlformats.org/officeDocument/2006/relationships/image" Target="../media/image6.png"/></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8.xml"/><Relationship Id="rId4" Type="http://schemas.openxmlformats.org/officeDocument/2006/relationships/image" Target="../media/image8.png"/></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9.png"/><Relationship Id="rId1" Type="http://schemas.openxmlformats.org/officeDocument/2006/relationships/slideLayout" Target="../slideLayouts/slideLayout5.xml"/><Relationship Id="rId4" Type="http://schemas.openxmlformats.org/officeDocument/2006/relationships/image" Target="../media/image6.png"/></Relationships>
</file>

<file path=ppt/slides/_rels/slide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5.png"/><Relationship Id="rId1" Type="http://schemas.openxmlformats.org/officeDocument/2006/relationships/slideLayout" Target="../slideLayouts/slideLayout8.xml"/><Relationship Id="rId4" Type="http://schemas.openxmlformats.org/officeDocument/2006/relationships/image" Target="../media/image6.png"/></Relationships>
</file>

<file path=ppt/slides/_rels/slide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1.png"/><Relationship Id="rId1" Type="http://schemas.openxmlformats.org/officeDocument/2006/relationships/slideLayout" Target="../slideLayouts/slideLayout5.xml"/><Relationship Id="rId5" Type="http://schemas.openxmlformats.org/officeDocument/2006/relationships/image" Target="../media/image6.png"/><Relationship Id="rId4" Type="http://schemas.openxmlformats.org/officeDocument/2006/relationships/image" Target="../media/image12.png"/></Relationships>
</file>

<file path=ppt/slides/_rels/slide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3.png"/><Relationship Id="rId1" Type="http://schemas.openxmlformats.org/officeDocument/2006/relationships/slideLayout" Target="../slideLayouts/slideLayout5.xml"/><Relationship Id="rId4" Type="http://schemas.openxmlformats.org/officeDocument/2006/relationships/image" Target="../media/image6.png"/></Relationships>
</file>

<file path=ppt/slides/_rels/slide10.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5.png"/><Relationship Id="rId1" Type="http://schemas.openxmlformats.org/officeDocument/2006/relationships/slideLayout" Target="../slideLayouts/slideLayout5.xml"/><Relationship Id="rId5" Type="http://schemas.openxmlformats.org/officeDocument/2006/relationships/image" Target="../media/image6.png"/><Relationship Id="rId4" Type="http://schemas.openxmlformats.org/officeDocument/2006/relationships/image" Target="../media/image15.gif"/></Relationships>
</file>

<file path=ppt/slides/_rels/slide11.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5.png"/><Relationship Id="rId1" Type="http://schemas.openxmlformats.org/officeDocument/2006/relationships/slideLayout" Target="../slideLayouts/slideLayout5.xml"/><Relationship Id="rId5" Type="http://schemas.openxmlformats.org/officeDocument/2006/relationships/image" Target="../media/image6.png"/><Relationship Id="rId4" Type="http://schemas.openxmlformats.org/officeDocument/2006/relationships/image" Target="../media/image17.png"/></Relationships>
</file>

<file path=ppt/slides/_rels/slide1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hyperlink" Target="http://www.iconi.ru/" TargetMode="External"/><Relationship Id="rId1" Type="http://schemas.openxmlformats.org/officeDocument/2006/relationships/slideLayout" Target="../slideLayouts/slideLayout5.xml"/><Relationship Id="rId5" Type="http://schemas.openxmlformats.org/officeDocument/2006/relationships/image" Target="../media/image6.png"/><Relationship Id="rId4" Type="http://schemas.openxmlformats.org/officeDocument/2006/relationships/image" Target="../media/image18.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Рисунок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9159" y="0"/>
            <a:ext cx="9203159" cy="6858000"/>
          </a:xfrm>
          <a:prstGeom prst="rect">
            <a:avLst/>
          </a:prstGeom>
        </p:spPr>
      </p:pic>
      <p:sp>
        <p:nvSpPr>
          <p:cNvPr id="7" name="Объект 2"/>
          <p:cNvSpPr txBox="1">
            <a:spLocks/>
          </p:cNvSpPr>
          <p:nvPr/>
        </p:nvSpPr>
        <p:spPr>
          <a:xfrm>
            <a:off x="179512" y="332656"/>
            <a:ext cx="7056784" cy="5256584"/>
          </a:xfrm>
          <a:prstGeom prst="rect">
            <a:avLst/>
          </a:prstGeom>
        </p:spPr>
        <p:txBody>
          <a:bodyPr vert="horz" lIns="91440" tIns="45720" rIns="91440" bIns="45720" rtlCol="0">
            <a:normAutofit lnSpcReduction="10000"/>
            <a:scene3d>
              <a:camera prst="orthographicFront"/>
              <a:lightRig rig="flat" dir="tl">
                <a:rot lat="0" lon="0" rev="6600000"/>
              </a:lightRig>
            </a:scene3d>
            <a:sp3d extrusionH="25400" contourW="8890">
              <a:bevelT w="38100" h="31750"/>
              <a:contourClr>
                <a:schemeClr val="accent2">
                  <a:shade val="75000"/>
                </a:schemeClr>
              </a:contourClr>
            </a:sp3d>
          </a:bodyPr>
          <a:lstStyle>
            <a:lvl1pPr marL="22860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2200" kern="1200">
                <a:solidFill>
                  <a:schemeClr val="tx1">
                    <a:lumMod val="75000"/>
                    <a:lumOff val="25000"/>
                  </a:schemeClr>
                </a:solidFill>
                <a:latin typeface="+mn-lt"/>
                <a:ea typeface="+mn-ea"/>
                <a:cs typeface="+mn-cs"/>
              </a:defRPr>
            </a:lvl1pPr>
            <a:lvl2pPr marL="54864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2000" kern="1200">
                <a:solidFill>
                  <a:schemeClr val="tx1">
                    <a:lumMod val="75000"/>
                    <a:lumOff val="25000"/>
                  </a:schemeClr>
                </a:solidFill>
                <a:latin typeface="+mn-lt"/>
                <a:ea typeface="+mn-ea"/>
                <a:cs typeface="+mn-cs"/>
              </a:defRPr>
            </a:lvl2pPr>
            <a:lvl3pPr marL="82296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800" kern="1200">
                <a:solidFill>
                  <a:schemeClr val="tx1">
                    <a:lumMod val="75000"/>
                    <a:lumOff val="25000"/>
                  </a:schemeClr>
                </a:solidFill>
                <a:latin typeface="+mn-lt"/>
                <a:ea typeface="+mn-ea"/>
                <a:cs typeface="+mn-cs"/>
              </a:defRPr>
            </a:lvl3pPr>
            <a:lvl4pPr marL="109728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600" kern="1200">
                <a:solidFill>
                  <a:schemeClr val="tx1">
                    <a:lumMod val="75000"/>
                    <a:lumOff val="25000"/>
                  </a:schemeClr>
                </a:solidFill>
                <a:latin typeface="+mn-lt"/>
                <a:ea typeface="+mn-ea"/>
                <a:cs typeface="+mn-cs"/>
              </a:defRPr>
            </a:lvl4pPr>
            <a:lvl5pPr marL="1389888"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5pPr>
            <a:lvl6pPr marL="1664208"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6pPr>
            <a:lvl7pPr marL="196596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7pPr>
            <a:lvl8pPr marL="228600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8pPr>
            <a:lvl9pPr marL="2587752"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9pPr>
          </a:lstStyle>
          <a:p>
            <a:pPr marL="45720" indent="0" algn="ctr">
              <a:buFont typeface="Georgia" pitchFamily="18" charset="0"/>
              <a:buNone/>
            </a:pPr>
            <a:r>
              <a:rPr lang="ru-RU" sz="3000" b="1" i="1" dirty="0" smtClean="0">
                <a:ln w="11430"/>
                <a:solidFill>
                  <a:schemeClr val="tx1"/>
                </a:solidFill>
                <a:effectLst>
                  <a:outerShdw blurRad="50800" dist="39000" dir="5460000" algn="tl">
                    <a:srgbClr val="000000">
                      <a:alpha val="38000"/>
                    </a:srgbClr>
                  </a:outerShdw>
                </a:effectLst>
                <a:latin typeface="Calibri" pitchFamily="34" charset="0"/>
                <a:cs typeface="Calibri" pitchFamily="34" charset="0"/>
              </a:rPr>
              <a:t>Конкурс </a:t>
            </a:r>
            <a:r>
              <a:rPr lang="ru-RU" sz="3000" b="1" i="1" dirty="0" smtClean="0">
                <a:ln w="11430"/>
                <a:solidFill>
                  <a:schemeClr val="accent6"/>
                </a:solidFill>
                <a:effectLst>
                  <a:outerShdw blurRad="50800" dist="39000" dir="5460000" algn="tl">
                    <a:srgbClr val="000000">
                      <a:alpha val="38000"/>
                    </a:srgbClr>
                  </a:outerShdw>
                </a:effectLst>
                <a:latin typeface="Calibri" pitchFamily="34" charset="0"/>
                <a:cs typeface="Calibri" pitchFamily="34" charset="0"/>
              </a:rPr>
              <a:t>«Благодатный отрок»</a:t>
            </a:r>
          </a:p>
          <a:p>
            <a:pPr marL="45720" indent="0" algn="ctr">
              <a:buFont typeface="Georgia" pitchFamily="18" charset="0"/>
              <a:buNone/>
            </a:pPr>
            <a:endParaRPr lang="ru-RU" sz="2400" b="1" dirty="0" smtClean="0">
              <a:ln w="11430"/>
              <a:solidFill>
                <a:schemeClr val="tx1"/>
              </a:solidFill>
              <a:effectLst>
                <a:outerShdw blurRad="50800" dist="39000" dir="5460000" algn="tl">
                  <a:srgbClr val="000000">
                    <a:alpha val="38000"/>
                  </a:srgbClr>
                </a:outerShdw>
              </a:effectLst>
              <a:latin typeface="Calibri" pitchFamily="34" charset="0"/>
              <a:cs typeface="Calibri" pitchFamily="34" charset="0"/>
            </a:endParaRPr>
          </a:p>
          <a:p>
            <a:pPr marL="45720" indent="0" algn="ctr">
              <a:buFont typeface="Georgia" pitchFamily="18" charset="0"/>
              <a:buNone/>
            </a:pPr>
            <a:endParaRPr lang="ru-RU" sz="2400" b="1" dirty="0" smtClean="0">
              <a:ln w="11430"/>
              <a:solidFill>
                <a:schemeClr val="tx1"/>
              </a:solidFill>
              <a:effectLst>
                <a:outerShdw blurRad="50800" dist="39000" dir="5460000" algn="tl">
                  <a:srgbClr val="000000">
                    <a:alpha val="38000"/>
                  </a:srgbClr>
                </a:outerShdw>
              </a:effectLst>
              <a:latin typeface="Calibri" pitchFamily="34" charset="0"/>
              <a:cs typeface="Calibri" pitchFamily="34" charset="0"/>
            </a:endParaRPr>
          </a:p>
          <a:p>
            <a:pPr marL="45720" indent="0" algn="ctr">
              <a:buFont typeface="Georgia" pitchFamily="18" charset="0"/>
              <a:buNone/>
            </a:pPr>
            <a:r>
              <a:rPr lang="ru-RU" sz="2400" b="1" dirty="0" smtClean="0">
                <a:ln w="11430"/>
                <a:solidFill>
                  <a:schemeClr val="tx1"/>
                </a:solidFill>
                <a:effectLst>
                  <a:outerShdw blurRad="50800" dist="39000" dir="5460000" algn="tl">
                    <a:srgbClr val="000000">
                      <a:alpha val="38000"/>
                    </a:srgbClr>
                  </a:outerShdw>
                </a:effectLst>
                <a:latin typeface="Calibri" pitchFamily="34" charset="0"/>
                <a:cs typeface="Calibri" pitchFamily="34" charset="0"/>
              </a:rPr>
              <a:t>Долгова Виктория</a:t>
            </a:r>
            <a:br>
              <a:rPr lang="ru-RU" sz="2400" b="1" dirty="0" smtClean="0">
                <a:ln w="11430"/>
                <a:solidFill>
                  <a:schemeClr val="tx1"/>
                </a:solidFill>
                <a:effectLst>
                  <a:outerShdw blurRad="50800" dist="39000" dir="5460000" algn="tl">
                    <a:srgbClr val="000000">
                      <a:alpha val="38000"/>
                    </a:srgbClr>
                  </a:outerShdw>
                </a:effectLst>
                <a:latin typeface="Calibri" pitchFamily="34" charset="0"/>
                <a:cs typeface="Calibri" pitchFamily="34" charset="0"/>
              </a:rPr>
            </a:br>
            <a:r>
              <a:rPr lang="ru-RU" sz="2400" b="1" dirty="0" smtClean="0">
                <a:ln w="11430"/>
                <a:solidFill>
                  <a:schemeClr val="tx1"/>
                </a:solidFill>
                <a:effectLst>
                  <a:outerShdw blurRad="50800" dist="39000" dir="5460000" algn="tl">
                    <a:srgbClr val="000000">
                      <a:alpha val="38000"/>
                    </a:srgbClr>
                  </a:outerShdw>
                </a:effectLst>
                <a:latin typeface="Calibri" pitchFamily="34" charset="0"/>
                <a:cs typeface="Calibri" pitchFamily="34" charset="0"/>
              </a:rPr>
              <a:t/>
            </a:r>
            <a:br>
              <a:rPr lang="ru-RU" sz="2400" b="1" dirty="0" smtClean="0">
                <a:ln w="11430"/>
                <a:solidFill>
                  <a:schemeClr val="tx1"/>
                </a:solidFill>
                <a:effectLst>
                  <a:outerShdw blurRad="50800" dist="39000" dir="5460000" algn="tl">
                    <a:srgbClr val="000000">
                      <a:alpha val="38000"/>
                    </a:srgbClr>
                  </a:outerShdw>
                </a:effectLst>
                <a:latin typeface="Calibri" pitchFamily="34" charset="0"/>
                <a:cs typeface="Calibri" pitchFamily="34" charset="0"/>
              </a:rPr>
            </a:br>
            <a:r>
              <a:rPr lang="ru-RU" sz="2400" b="1" dirty="0" smtClean="0">
                <a:ln w="11430"/>
                <a:solidFill>
                  <a:schemeClr val="tx1"/>
                </a:solidFill>
                <a:effectLst>
                  <a:outerShdw blurRad="50800" dist="39000" dir="5460000" algn="tl">
                    <a:srgbClr val="000000">
                      <a:alpha val="38000"/>
                    </a:srgbClr>
                  </a:outerShdw>
                </a:effectLst>
                <a:latin typeface="Calibri" pitchFamily="34" charset="0"/>
                <a:cs typeface="Calibri" pitchFamily="34" charset="0"/>
              </a:rPr>
              <a:t>15 лет</a:t>
            </a:r>
            <a:br>
              <a:rPr lang="ru-RU" sz="2400" b="1" dirty="0" smtClean="0">
                <a:ln w="11430"/>
                <a:solidFill>
                  <a:schemeClr val="tx1"/>
                </a:solidFill>
                <a:effectLst>
                  <a:outerShdw blurRad="50800" dist="39000" dir="5460000" algn="tl">
                    <a:srgbClr val="000000">
                      <a:alpha val="38000"/>
                    </a:srgbClr>
                  </a:outerShdw>
                </a:effectLst>
                <a:latin typeface="Calibri" pitchFamily="34" charset="0"/>
                <a:cs typeface="Calibri" pitchFamily="34" charset="0"/>
              </a:rPr>
            </a:br>
            <a:r>
              <a:rPr lang="ru-RU" sz="2400" b="1" dirty="0" smtClean="0">
                <a:ln w="11430"/>
                <a:solidFill>
                  <a:schemeClr val="tx1"/>
                </a:solidFill>
                <a:effectLst>
                  <a:outerShdw blurRad="50800" dist="39000" dir="5460000" algn="tl">
                    <a:srgbClr val="000000">
                      <a:alpha val="38000"/>
                    </a:srgbClr>
                  </a:outerShdw>
                </a:effectLst>
                <a:latin typeface="Calibri" pitchFamily="34" charset="0"/>
                <a:cs typeface="Calibri" pitchFamily="34" charset="0"/>
              </a:rPr>
              <a:t/>
            </a:r>
            <a:br>
              <a:rPr lang="ru-RU" sz="2400" b="1" dirty="0" smtClean="0">
                <a:ln w="11430"/>
                <a:solidFill>
                  <a:schemeClr val="tx1"/>
                </a:solidFill>
                <a:effectLst>
                  <a:outerShdw blurRad="50800" dist="39000" dir="5460000" algn="tl">
                    <a:srgbClr val="000000">
                      <a:alpha val="38000"/>
                    </a:srgbClr>
                  </a:outerShdw>
                </a:effectLst>
                <a:latin typeface="Calibri" pitchFamily="34" charset="0"/>
                <a:cs typeface="Calibri" pitchFamily="34" charset="0"/>
              </a:rPr>
            </a:br>
            <a:r>
              <a:rPr lang="ru-RU" sz="2400" b="1" dirty="0" smtClean="0">
                <a:ln w="11430"/>
                <a:solidFill>
                  <a:schemeClr val="tx1"/>
                </a:solidFill>
                <a:effectLst>
                  <a:outerShdw blurRad="50800" dist="39000" dir="5460000" algn="tl">
                    <a:srgbClr val="000000">
                      <a:alpha val="38000"/>
                    </a:srgbClr>
                  </a:outerShdw>
                </a:effectLst>
                <a:latin typeface="Calibri" pitchFamily="34" charset="0"/>
                <a:cs typeface="Calibri" pitchFamily="34" charset="0"/>
              </a:rPr>
              <a:t>МКОУ «</a:t>
            </a:r>
            <a:r>
              <a:rPr lang="ru-RU" sz="2400" b="1" dirty="0" err="1" smtClean="0">
                <a:ln w="11430"/>
                <a:solidFill>
                  <a:schemeClr val="tx1"/>
                </a:solidFill>
                <a:effectLst>
                  <a:outerShdw blurRad="50800" dist="39000" dir="5460000" algn="tl">
                    <a:srgbClr val="000000">
                      <a:alpha val="38000"/>
                    </a:srgbClr>
                  </a:outerShdw>
                </a:effectLst>
                <a:latin typeface="Calibri" pitchFamily="34" charset="0"/>
                <a:cs typeface="Calibri" pitchFamily="34" charset="0"/>
              </a:rPr>
              <a:t>Большеплотавская</a:t>
            </a:r>
            <a:r>
              <a:rPr lang="ru-RU" sz="2400" b="1" dirty="0" smtClean="0">
                <a:ln w="11430"/>
                <a:solidFill>
                  <a:schemeClr val="tx1"/>
                </a:solidFill>
                <a:effectLst>
                  <a:outerShdw blurRad="50800" dist="39000" dir="5460000" algn="tl">
                    <a:srgbClr val="000000">
                      <a:alpha val="38000"/>
                    </a:srgbClr>
                  </a:outerShdw>
                </a:effectLst>
                <a:latin typeface="Calibri" pitchFamily="34" charset="0"/>
                <a:cs typeface="Calibri" pitchFamily="34" charset="0"/>
              </a:rPr>
              <a:t> СОШ №22»</a:t>
            </a:r>
            <a:br>
              <a:rPr lang="ru-RU" sz="2400" b="1" dirty="0" smtClean="0">
                <a:ln w="11430"/>
                <a:solidFill>
                  <a:schemeClr val="tx1"/>
                </a:solidFill>
                <a:effectLst>
                  <a:outerShdw blurRad="50800" dist="39000" dir="5460000" algn="tl">
                    <a:srgbClr val="000000">
                      <a:alpha val="38000"/>
                    </a:srgbClr>
                  </a:outerShdw>
                </a:effectLst>
                <a:latin typeface="Calibri" pitchFamily="34" charset="0"/>
                <a:cs typeface="Calibri" pitchFamily="34" charset="0"/>
              </a:rPr>
            </a:br>
            <a:r>
              <a:rPr lang="ru-RU" sz="2400" b="1" dirty="0" smtClean="0">
                <a:ln w="11430"/>
                <a:solidFill>
                  <a:schemeClr val="tx1"/>
                </a:solidFill>
                <a:effectLst>
                  <a:outerShdw blurRad="50800" dist="39000" dir="5460000" algn="tl">
                    <a:srgbClr val="000000">
                      <a:alpha val="38000"/>
                    </a:srgbClr>
                  </a:outerShdw>
                </a:effectLst>
                <a:latin typeface="Calibri" pitchFamily="34" charset="0"/>
                <a:cs typeface="Calibri" pitchFamily="34" charset="0"/>
              </a:rPr>
              <a:t/>
            </a:r>
            <a:br>
              <a:rPr lang="ru-RU" sz="2400" b="1" dirty="0" smtClean="0">
                <a:ln w="11430"/>
                <a:solidFill>
                  <a:schemeClr val="tx1"/>
                </a:solidFill>
                <a:effectLst>
                  <a:outerShdw blurRad="50800" dist="39000" dir="5460000" algn="tl">
                    <a:srgbClr val="000000">
                      <a:alpha val="38000"/>
                    </a:srgbClr>
                  </a:outerShdw>
                </a:effectLst>
                <a:latin typeface="Calibri" pitchFamily="34" charset="0"/>
                <a:cs typeface="Calibri" pitchFamily="34" charset="0"/>
              </a:rPr>
            </a:br>
            <a:r>
              <a:rPr lang="ru-RU" sz="2400" b="1" dirty="0" smtClean="0">
                <a:ln w="11430"/>
                <a:solidFill>
                  <a:schemeClr val="tx1"/>
                </a:solidFill>
                <a:effectLst>
                  <a:outerShdw blurRad="50800" dist="39000" dir="5460000" algn="tl">
                    <a:srgbClr val="000000">
                      <a:alpha val="38000"/>
                    </a:srgbClr>
                  </a:outerShdw>
                </a:effectLst>
                <a:latin typeface="Calibri" pitchFamily="34" charset="0"/>
                <a:cs typeface="Calibri" pitchFamily="34" charset="0"/>
              </a:rPr>
              <a:t/>
            </a:r>
            <a:br>
              <a:rPr lang="ru-RU" sz="2400" b="1" dirty="0" smtClean="0">
                <a:ln w="11430"/>
                <a:solidFill>
                  <a:schemeClr val="tx1"/>
                </a:solidFill>
                <a:effectLst>
                  <a:outerShdw blurRad="50800" dist="39000" dir="5460000" algn="tl">
                    <a:srgbClr val="000000">
                      <a:alpha val="38000"/>
                    </a:srgbClr>
                  </a:outerShdw>
                </a:effectLst>
                <a:latin typeface="Calibri" pitchFamily="34" charset="0"/>
                <a:cs typeface="Calibri" pitchFamily="34" charset="0"/>
              </a:rPr>
            </a:br>
            <a:r>
              <a:rPr lang="ru-RU" sz="2400" b="1" dirty="0" smtClean="0">
                <a:ln w="11430"/>
                <a:solidFill>
                  <a:schemeClr val="tx1"/>
                </a:solidFill>
                <a:effectLst>
                  <a:outerShdw blurRad="50800" dist="39000" dir="5460000" algn="tl">
                    <a:srgbClr val="000000">
                      <a:alpha val="38000"/>
                    </a:srgbClr>
                  </a:outerShdw>
                </a:effectLst>
                <a:latin typeface="Calibri" pitchFamily="34" charset="0"/>
                <a:cs typeface="Calibri" pitchFamily="34" charset="0"/>
              </a:rPr>
              <a:t>Педагог:  Мелентьева Любовь Павловна</a:t>
            </a:r>
            <a:br>
              <a:rPr lang="ru-RU" sz="2400" b="1" dirty="0" smtClean="0">
                <a:ln w="11430"/>
                <a:solidFill>
                  <a:schemeClr val="tx1"/>
                </a:solidFill>
                <a:effectLst>
                  <a:outerShdw blurRad="50800" dist="39000" dir="5460000" algn="tl">
                    <a:srgbClr val="000000">
                      <a:alpha val="38000"/>
                    </a:srgbClr>
                  </a:outerShdw>
                </a:effectLst>
                <a:latin typeface="Calibri" pitchFamily="34" charset="0"/>
                <a:cs typeface="Calibri" pitchFamily="34" charset="0"/>
              </a:rPr>
            </a:br>
            <a:r>
              <a:rPr lang="ru-RU" sz="2400" b="1" dirty="0" smtClean="0">
                <a:ln w="11430"/>
                <a:solidFill>
                  <a:schemeClr val="tx1"/>
                </a:solidFill>
                <a:effectLst>
                  <a:outerShdw blurRad="50800" dist="39000" dir="5460000" algn="tl">
                    <a:srgbClr val="000000">
                      <a:alpha val="38000"/>
                    </a:srgbClr>
                  </a:outerShdw>
                </a:effectLst>
                <a:latin typeface="Calibri" pitchFamily="34" charset="0"/>
                <a:cs typeface="Calibri" pitchFamily="34" charset="0"/>
              </a:rPr>
              <a:t/>
            </a:r>
            <a:br>
              <a:rPr lang="ru-RU" sz="2400" b="1" dirty="0" smtClean="0">
                <a:ln w="11430"/>
                <a:solidFill>
                  <a:schemeClr val="tx1"/>
                </a:solidFill>
                <a:effectLst>
                  <a:outerShdw blurRad="50800" dist="39000" dir="5460000" algn="tl">
                    <a:srgbClr val="000000">
                      <a:alpha val="38000"/>
                    </a:srgbClr>
                  </a:outerShdw>
                </a:effectLst>
                <a:latin typeface="Calibri" pitchFamily="34" charset="0"/>
                <a:cs typeface="Calibri" pitchFamily="34" charset="0"/>
              </a:rPr>
            </a:br>
            <a:r>
              <a:rPr lang="ru-RU" sz="2400" b="1" dirty="0" smtClean="0">
                <a:ln w="11430"/>
                <a:solidFill>
                  <a:schemeClr val="tx1"/>
                </a:solidFill>
                <a:effectLst>
                  <a:outerShdw blurRad="50800" dist="39000" dir="5460000" algn="tl">
                    <a:srgbClr val="000000">
                      <a:alpha val="38000"/>
                    </a:srgbClr>
                  </a:outerShdw>
                </a:effectLst>
                <a:latin typeface="Calibri" pitchFamily="34" charset="0"/>
                <a:cs typeface="Calibri" pitchFamily="34" charset="0"/>
              </a:rPr>
              <a:t/>
            </a:r>
            <a:br>
              <a:rPr lang="ru-RU" sz="2400" b="1" dirty="0" smtClean="0">
                <a:ln w="11430"/>
                <a:solidFill>
                  <a:schemeClr val="tx1"/>
                </a:solidFill>
                <a:effectLst>
                  <a:outerShdw blurRad="50800" dist="39000" dir="5460000" algn="tl">
                    <a:srgbClr val="000000">
                      <a:alpha val="38000"/>
                    </a:srgbClr>
                  </a:outerShdw>
                </a:effectLst>
                <a:latin typeface="Calibri" pitchFamily="34" charset="0"/>
                <a:cs typeface="Calibri" pitchFamily="34" charset="0"/>
              </a:rPr>
            </a:br>
            <a:endParaRPr lang="ru-RU" b="1" dirty="0">
              <a:ln w="11430"/>
              <a:solidFill>
                <a:schemeClr val="tx1"/>
              </a:solidFill>
              <a:effectLst>
                <a:outerShdw blurRad="50800" dist="39000" dir="5460000" algn="tl">
                  <a:srgbClr val="000000">
                    <a:alpha val="38000"/>
                  </a:srgbClr>
                </a:outerShdw>
              </a:effectLst>
              <a:latin typeface="Calibri" pitchFamily="34" charset="0"/>
              <a:cs typeface="Calibri" pitchFamily="34" charset="0"/>
            </a:endParaRPr>
          </a:p>
        </p:txBody>
      </p:sp>
      <p:pic>
        <p:nvPicPr>
          <p:cNvPr id="8" name="Рисунок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3420" y="-99392"/>
            <a:ext cx="9311679" cy="7056784"/>
          </a:xfrm>
          <a:prstGeom prst="rect">
            <a:avLst/>
          </a:prstGeom>
        </p:spPr>
      </p:pic>
      <p:pic>
        <p:nvPicPr>
          <p:cNvPr id="12" name="Рисунок 11"/>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474816" y="764704"/>
            <a:ext cx="683624" cy="908720"/>
          </a:xfrm>
          <a:prstGeom prst="rect">
            <a:avLst/>
          </a:prstGeom>
        </p:spPr>
      </p:pic>
    </p:spTree>
    <p:extLst>
      <p:ext uri="{BB962C8B-B14F-4D97-AF65-F5344CB8AC3E}">
        <p14:creationId xmlns:p14="http://schemas.microsoft.com/office/powerpoint/2010/main" val="3313536434"/>
      </p:ext>
    </p:extLst>
  </p:cSld>
  <p:clrMapOvr>
    <a:masterClrMapping/>
  </p:clrMapOvr>
  <p:transition spd="slow">
    <p:wipe/>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sz="half" idx="2"/>
          </p:nvPr>
        </p:nvSpPr>
        <p:spPr>
          <a:xfrm>
            <a:off x="395536" y="301768"/>
            <a:ext cx="8424936" cy="1183016"/>
          </a:xfrm>
        </p:spPr>
        <p:txBody>
          <a:bodyPr>
            <a:noAutofit/>
            <a:scene3d>
              <a:camera prst="orthographicFront"/>
              <a:lightRig rig="flat" dir="tl">
                <a:rot lat="0" lon="0" rev="6600000"/>
              </a:lightRig>
            </a:scene3d>
            <a:sp3d extrusionH="25400" contourW="8890">
              <a:bevelT w="38100" h="31750"/>
              <a:contourClr>
                <a:schemeClr val="accent2">
                  <a:shade val="75000"/>
                </a:schemeClr>
              </a:contourClr>
            </a:sp3d>
          </a:bodyPr>
          <a:lstStyle/>
          <a:p>
            <a:pPr marL="45720" indent="0" algn="ctr">
              <a:buNone/>
            </a:pPr>
            <a:r>
              <a:rPr lang="ru-RU" sz="2800" b="1" dirty="0">
                <a:ln w="11430"/>
                <a:solidFill>
                  <a:schemeClr val="tx1"/>
                </a:solidFill>
                <a:effectLst>
                  <a:outerShdw blurRad="50800" dist="39000" dir="5460000" algn="tl">
                    <a:srgbClr val="000000">
                      <a:alpha val="38000"/>
                    </a:srgbClr>
                  </a:outerShdw>
                </a:effectLst>
                <a:latin typeface="Calibri" pitchFamily="34" charset="0"/>
                <a:cs typeface="Calibri" pitchFamily="34" charset="0"/>
              </a:rPr>
              <a:t>Конкурсная работа </a:t>
            </a:r>
            <a:r>
              <a:rPr lang="ru-RU" sz="2800" b="1" i="1" dirty="0">
                <a:ln w="11430"/>
                <a:solidFill>
                  <a:schemeClr val="accent6"/>
                </a:solidFill>
                <a:effectLst>
                  <a:outerShdw blurRad="50800" dist="39000" dir="5460000" algn="tl">
                    <a:srgbClr val="000000">
                      <a:alpha val="38000"/>
                    </a:srgbClr>
                  </a:outerShdw>
                </a:effectLst>
                <a:latin typeface="Calibri" pitchFamily="34" charset="0"/>
                <a:cs typeface="Calibri" pitchFamily="34" charset="0"/>
              </a:rPr>
              <a:t>«Благодатный отрок»</a:t>
            </a:r>
            <a:r>
              <a:rPr lang="ru-RU" sz="2400" b="1" i="1" dirty="0">
                <a:ln w="11430"/>
                <a:solidFill>
                  <a:schemeClr val="accent6"/>
                </a:solidFill>
                <a:effectLst>
                  <a:outerShdw blurRad="50800" dist="39000" dir="5460000" algn="tl">
                    <a:srgbClr val="000000">
                      <a:alpha val="38000"/>
                    </a:srgbClr>
                  </a:outerShdw>
                </a:effectLst>
                <a:latin typeface="Calibri" pitchFamily="34" charset="0"/>
                <a:cs typeface="Calibri" pitchFamily="34" charset="0"/>
              </a:rPr>
              <a:t/>
            </a:r>
            <a:br>
              <a:rPr lang="ru-RU" sz="2400" b="1" i="1" dirty="0">
                <a:ln w="11430"/>
                <a:solidFill>
                  <a:schemeClr val="accent6"/>
                </a:solidFill>
                <a:effectLst>
                  <a:outerShdw blurRad="50800" dist="39000" dir="5460000" algn="tl">
                    <a:srgbClr val="000000">
                      <a:alpha val="38000"/>
                    </a:srgbClr>
                  </a:outerShdw>
                </a:effectLst>
                <a:latin typeface="Calibri" pitchFamily="34" charset="0"/>
                <a:cs typeface="Calibri" pitchFamily="34" charset="0"/>
              </a:rPr>
            </a:br>
            <a:r>
              <a:rPr lang="ru-RU" sz="2000" b="1" dirty="0">
                <a:ln w="11430"/>
                <a:solidFill>
                  <a:schemeClr val="tx1"/>
                </a:solidFill>
                <a:effectLst>
                  <a:outerShdw blurRad="50800" dist="39000" dir="5460000" algn="tl">
                    <a:srgbClr val="000000">
                      <a:alpha val="38000"/>
                    </a:srgbClr>
                  </a:outerShdw>
                </a:effectLst>
                <a:latin typeface="Calibri" pitchFamily="34" charset="0"/>
                <a:cs typeface="Calibri" pitchFamily="34" charset="0"/>
              </a:rPr>
              <a:t>Исследовательская работа </a:t>
            </a:r>
            <a:r>
              <a:rPr lang="ru-RU" sz="2400" b="1" dirty="0">
                <a:ln w="11430"/>
                <a:solidFill>
                  <a:schemeClr val="accent6"/>
                </a:solidFill>
                <a:effectLst>
                  <a:outerShdw blurRad="50800" dist="39000" dir="5460000" algn="tl">
                    <a:srgbClr val="000000">
                      <a:alpha val="38000"/>
                    </a:srgbClr>
                  </a:outerShdw>
                </a:effectLst>
                <a:latin typeface="Calibri" pitchFamily="34" charset="0"/>
                <a:cs typeface="Calibri" pitchFamily="34" charset="0"/>
              </a:rPr>
              <a:t>«История одной иконы»</a:t>
            </a:r>
            <a:br>
              <a:rPr lang="ru-RU" sz="2400" b="1" dirty="0">
                <a:ln w="11430"/>
                <a:solidFill>
                  <a:schemeClr val="accent6"/>
                </a:solidFill>
                <a:effectLst>
                  <a:outerShdw blurRad="50800" dist="39000" dir="5460000" algn="tl">
                    <a:srgbClr val="000000">
                      <a:alpha val="38000"/>
                    </a:srgbClr>
                  </a:outerShdw>
                </a:effectLst>
                <a:latin typeface="Calibri" pitchFamily="34" charset="0"/>
                <a:cs typeface="Calibri" pitchFamily="34" charset="0"/>
              </a:rPr>
            </a:br>
            <a:r>
              <a:rPr lang="ru-RU" sz="2000" b="1" dirty="0">
                <a:ln w="11430"/>
                <a:solidFill>
                  <a:schemeClr val="tx1"/>
                </a:solidFill>
                <a:effectLst>
                  <a:outerShdw blurRad="50800" dist="39000" dir="5460000" algn="tl">
                    <a:srgbClr val="000000">
                      <a:alpha val="38000"/>
                    </a:srgbClr>
                  </a:outerShdw>
                </a:effectLst>
                <a:latin typeface="Calibri" pitchFamily="34" charset="0"/>
                <a:cs typeface="Calibri" pitchFamily="34" charset="0"/>
              </a:rPr>
              <a:t>Икона</a:t>
            </a:r>
            <a:r>
              <a:rPr lang="ru-RU" sz="2400" b="1" dirty="0">
                <a:ln w="11430"/>
                <a:solidFill>
                  <a:schemeClr val="tx1"/>
                </a:solidFill>
                <a:effectLst>
                  <a:outerShdw blurRad="50800" dist="39000" dir="5460000" algn="tl">
                    <a:srgbClr val="000000">
                      <a:alpha val="38000"/>
                    </a:srgbClr>
                  </a:outerShdw>
                </a:effectLst>
                <a:latin typeface="Calibri" pitchFamily="34" charset="0"/>
                <a:cs typeface="Calibri" pitchFamily="34" charset="0"/>
              </a:rPr>
              <a:t> </a:t>
            </a:r>
            <a:r>
              <a:rPr lang="ru-RU" sz="2400" b="1" i="1" dirty="0">
                <a:ln w="11430"/>
                <a:solidFill>
                  <a:schemeClr val="accent6"/>
                </a:solidFill>
                <a:effectLst>
                  <a:outerShdw blurRad="50800" dist="39000" dir="5460000" algn="tl">
                    <a:srgbClr val="000000">
                      <a:alpha val="38000"/>
                    </a:srgbClr>
                  </a:outerShdw>
                </a:effectLst>
                <a:latin typeface="Calibri" pitchFamily="34" charset="0"/>
                <a:cs typeface="Calibri" pitchFamily="34" charset="0"/>
              </a:rPr>
              <a:t>«Взыскание </a:t>
            </a:r>
            <a:r>
              <a:rPr lang="ru-RU" sz="2400" b="1" i="1" dirty="0" smtClean="0">
                <a:ln w="11430"/>
                <a:solidFill>
                  <a:schemeClr val="accent6"/>
                </a:solidFill>
                <a:effectLst>
                  <a:outerShdw blurRad="50800" dist="39000" dir="5460000" algn="tl">
                    <a:srgbClr val="000000">
                      <a:alpha val="38000"/>
                    </a:srgbClr>
                  </a:outerShdw>
                </a:effectLst>
                <a:latin typeface="Calibri" pitchFamily="34" charset="0"/>
                <a:cs typeface="Calibri" pitchFamily="34" charset="0"/>
              </a:rPr>
              <a:t>Погибших»</a:t>
            </a:r>
            <a:r>
              <a:rPr lang="ru-RU" sz="2400" b="1" i="1" dirty="0">
                <a:ln w="11430"/>
                <a:solidFill>
                  <a:schemeClr val="accent6"/>
                </a:solidFill>
                <a:effectLst>
                  <a:outerShdw blurRad="50800" dist="39000" dir="5460000" algn="tl">
                    <a:srgbClr val="000000">
                      <a:alpha val="38000"/>
                    </a:srgbClr>
                  </a:outerShdw>
                </a:effectLst>
                <a:latin typeface="Calibri" pitchFamily="34" charset="0"/>
                <a:cs typeface="Calibri" pitchFamily="34" charset="0"/>
              </a:rPr>
              <a:t/>
            </a:r>
            <a:br>
              <a:rPr lang="ru-RU" sz="2400" b="1" i="1" dirty="0">
                <a:ln w="11430"/>
                <a:solidFill>
                  <a:schemeClr val="accent6"/>
                </a:solidFill>
                <a:effectLst>
                  <a:outerShdw blurRad="50800" dist="39000" dir="5460000" algn="tl">
                    <a:srgbClr val="000000">
                      <a:alpha val="38000"/>
                    </a:srgbClr>
                  </a:outerShdw>
                </a:effectLst>
                <a:latin typeface="Calibri" pitchFamily="34" charset="0"/>
                <a:cs typeface="Calibri" pitchFamily="34" charset="0"/>
              </a:rPr>
            </a:br>
            <a:endParaRPr lang="ru-RU" sz="2400" b="1" dirty="0">
              <a:ln w="11430"/>
              <a:solidFill>
                <a:schemeClr val="accent6"/>
              </a:solidFill>
              <a:effectLst>
                <a:outerShdw blurRad="50800" dist="39000" dir="5460000" algn="tl">
                  <a:srgbClr val="000000">
                    <a:alpha val="38000"/>
                  </a:srgbClr>
                </a:outerShdw>
              </a:effectLst>
              <a:latin typeface="Calibri" pitchFamily="34" charset="0"/>
              <a:cs typeface="Calibri" pitchFamily="34" charset="0"/>
            </a:endParaRPr>
          </a:p>
        </p:txBody>
      </p:sp>
      <p:sp>
        <p:nvSpPr>
          <p:cNvPr id="5" name="Объект 4"/>
          <p:cNvSpPr>
            <a:spLocks noGrp="1"/>
          </p:cNvSpPr>
          <p:nvPr>
            <p:ph sz="quarter" idx="4"/>
          </p:nvPr>
        </p:nvSpPr>
        <p:spPr>
          <a:xfrm>
            <a:off x="3851920" y="1700808"/>
            <a:ext cx="4752528" cy="3888432"/>
          </a:xfrm>
        </p:spPr>
        <p:txBody>
          <a:bodyPr>
            <a:noAutofit/>
          </a:bodyPr>
          <a:lstStyle/>
          <a:p>
            <a:pPr marL="0" indent="0" algn="ctr">
              <a:buNone/>
            </a:pPr>
            <a:r>
              <a:rPr lang="ru-RU" sz="1400" b="1" dirty="0">
                <a:latin typeface="Calibri" pitchFamily="34" charset="0"/>
                <a:cs typeface="Calibri" pitchFamily="34" charset="0"/>
              </a:rPr>
              <a:t>Аннотация</a:t>
            </a:r>
          </a:p>
          <a:p>
            <a:pPr marL="0" indent="0">
              <a:buNone/>
            </a:pPr>
            <a:r>
              <a:rPr lang="ru-RU" sz="1400" dirty="0" smtClean="0">
                <a:latin typeface="Calibri" pitchFamily="34" charset="0"/>
                <a:cs typeface="Calibri" pitchFamily="34" charset="0"/>
              </a:rPr>
              <a:t>          Исследовательская </a:t>
            </a:r>
            <a:r>
              <a:rPr lang="ru-RU" sz="1400" dirty="0">
                <a:latin typeface="Calibri" pitchFamily="34" charset="0"/>
                <a:cs typeface="Calibri" pitchFamily="34" charset="0"/>
              </a:rPr>
              <a:t>работа рассказывает об иконе «Взыскание погибших». Этот образ выражает глубокую и благодарную думу всего человечества о Пречистой, как о последнем прибежище, последней надежде потерявших себя людей. </a:t>
            </a:r>
          </a:p>
          <a:p>
            <a:pPr marL="0" indent="0">
              <a:buNone/>
            </a:pPr>
            <a:r>
              <a:rPr lang="ru-RU" sz="1400" dirty="0" smtClean="0">
                <a:latin typeface="Calibri" pitchFamily="34" charset="0"/>
                <a:cs typeface="Calibri" pitchFamily="34" charset="0"/>
              </a:rPr>
              <a:t>         Перед </a:t>
            </a:r>
            <a:r>
              <a:rPr lang="ru-RU" sz="1400" dirty="0">
                <a:latin typeface="Calibri" pitchFamily="34" charset="0"/>
                <a:cs typeface="Calibri" pitchFamily="34" charset="0"/>
              </a:rPr>
              <a:t>иконой Пресвятой Богородицы «Взыскание погибших» молятся о благословение на брак; к ней приходят с мольбой об освобождении от пороков, притекают Матери с ходатайством о погибающих детях, о здравии и благополучии детей, об исцелении болезней глаз и слепоты, от зубной боли, лихорадки, от недуга пьянства, о вразумлении отпавших от веры Православной и о возвращении  заблудших в Церковь. </a:t>
            </a:r>
          </a:p>
          <a:p>
            <a:pPr marL="0" indent="0">
              <a:buNone/>
            </a:pPr>
            <a:r>
              <a:rPr lang="ru-RU" sz="1400" dirty="0" smtClean="0">
                <a:latin typeface="Calibri" pitchFamily="34" charset="0"/>
                <a:cs typeface="Calibri" pitchFamily="34" charset="0"/>
              </a:rPr>
              <a:t>         Каждый </a:t>
            </a:r>
            <a:r>
              <a:rPr lang="ru-RU" sz="1400" dirty="0">
                <a:latin typeface="Calibri" pitchFamily="34" charset="0"/>
                <a:cs typeface="Calibri" pitchFamily="34" charset="0"/>
              </a:rPr>
              <a:t>православный человек должен знать об этой иконе, которая необходима ему в его жизни.</a:t>
            </a:r>
          </a:p>
          <a:p>
            <a:pPr marL="45720" indent="0">
              <a:buNone/>
            </a:pPr>
            <a:endParaRPr lang="ru-RU" sz="1400" dirty="0">
              <a:latin typeface="Calibri" pitchFamily="34" charset="0"/>
              <a:cs typeface="Calibri" pitchFamily="34" charset="0"/>
            </a:endParaRPr>
          </a:p>
        </p:txBody>
      </p:sp>
      <p:pic>
        <p:nvPicPr>
          <p:cNvPr id="7" name="Picture 2"/>
          <p:cNvPicPr>
            <a:picLocks noGrp="1" noChangeAspect="1" noChangeArrowheads="1"/>
          </p:cNvPicPr>
          <p:nvPr>
            <p:ph sz="half" idx="2"/>
          </p:nvPr>
        </p:nvPicPr>
        <p:blipFill>
          <a:blip r:embed="rId2">
            <a:extLst>
              <a:ext uri="{28A0092B-C50C-407E-A947-70E740481C1C}">
                <a14:useLocalDpi xmlns:a14="http://schemas.microsoft.com/office/drawing/2010/main" val="0"/>
              </a:ext>
            </a:extLst>
          </a:blip>
          <a:srcRect/>
          <a:stretch>
            <a:fillRect/>
          </a:stretch>
        </p:blipFill>
        <p:spPr bwMode="auto">
          <a:xfrm>
            <a:off x="899592" y="1628800"/>
            <a:ext cx="2511682" cy="410445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9" name="Рисунок 1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39551" y="5013176"/>
            <a:ext cx="8160135" cy="2586604"/>
          </a:xfrm>
          <a:prstGeom prst="rect">
            <a:avLst/>
          </a:prstGeom>
        </p:spPr>
      </p:pic>
      <p:sp>
        <p:nvSpPr>
          <p:cNvPr id="21" name="Текст 3"/>
          <p:cNvSpPr>
            <a:spLocks noGrp="1"/>
          </p:cNvSpPr>
          <p:nvPr>
            <p:ph type="body" sz="quarter" idx="3"/>
          </p:nvPr>
        </p:nvSpPr>
        <p:spPr>
          <a:xfrm>
            <a:off x="2334198" y="5810732"/>
            <a:ext cx="4570840" cy="495746"/>
          </a:xfrm>
        </p:spPr>
        <p:txBody>
          <a:bodyPr/>
          <a:lstStyle/>
          <a:p>
            <a:r>
              <a:rPr lang="ru-RU" sz="1400" b="0" dirty="0" smtClean="0">
                <a:latin typeface="Calibri" pitchFamily="34" charset="0"/>
                <a:cs typeface="Calibri" pitchFamily="34" charset="0"/>
              </a:rPr>
              <a:t>Долгова Виктория, СОШ № 22, Ефремовский район</a:t>
            </a:r>
            <a:endParaRPr lang="ru-RU" sz="1400" b="0" dirty="0">
              <a:latin typeface="Calibri" pitchFamily="34" charset="0"/>
              <a:cs typeface="Calibri" pitchFamily="34" charset="0"/>
            </a:endParaRPr>
          </a:p>
        </p:txBody>
      </p:sp>
      <p:pic>
        <p:nvPicPr>
          <p:cNvPr id="22" name="Рисунок 21"/>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99392"/>
            <a:ext cx="9144000" cy="7056784"/>
          </a:xfrm>
          <a:prstGeom prst="rect">
            <a:avLst/>
          </a:prstGeom>
        </p:spPr>
      </p:pic>
    </p:spTree>
    <p:extLst>
      <p:ext uri="{BB962C8B-B14F-4D97-AF65-F5344CB8AC3E}">
        <p14:creationId xmlns:p14="http://schemas.microsoft.com/office/powerpoint/2010/main" val="3593649994"/>
      </p:ext>
    </p:extLst>
  </p:cSld>
  <p:clrMapOvr>
    <a:masterClrMapping/>
  </p:clrMapOvr>
  <p:transition spd="slow">
    <p:wipe/>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Рисунок 7"/>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67544" y="4941168"/>
            <a:ext cx="8160135" cy="2586604"/>
          </a:xfrm>
          <a:prstGeom prst="rect">
            <a:avLst/>
          </a:prstGeom>
        </p:spPr>
      </p:pic>
      <p:sp>
        <p:nvSpPr>
          <p:cNvPr id="11" name="Текст 3"/>
          <p:cNvSpPr txBox="1">
            <a:spLocks/>
          </p:cNvSpPr>
          <p:nvPr/>
        </p:nvSpPr>
        <p:spPr>
          <a:xfrm>
            <a:off x="539552" y="5949280"/>
            <a:ext cx="6277775" cy="432048"/>
          </a:xfrm>
          <a:prstGeom prst="rect">
            <a:avLst/>
          </a:prstGeom>
        </p:spPr>
        <p:txBody>
          <a:bodyPr vert="horz" lIns="91440" tIns="45720" rIns="91440" bIns="45720" rtlCol="0">
            <a:normAutofit/>
          </a:bodyPr>
          <a:lstStyle>
            <a:lvl1pPr marL="0" indent="0" algn="l" defTabSz="914400" rtl="0" eaLnBrk="1" latinLnBrk="0" hangingPunct="1">
              <a:spcBef>
                <a:spcPct val="20000"/>
              </a:spcBef>
              <a:spcAft>
                <a:spcPts val="300"/>
              </a:spcAft>
              <a:buClr>
                <a:schemeClr val="accent6">
                  <a:lumMod val="75000"/>
                </a:schemeClr>
              </a:buClr>
              <a:buSzPct val="130000"/>
              <a:buFont typeface="Georgia" pitchFamily="18" charset="0"/>
              <a:buNone/>
              <a:defRPr sz="1400" kern="1200">
                <a:solidFill>
                  <a:schemeClr val="tx1">
                    <a:lumMod val="75000"/>
                    <a:lumOff val="25000"/>
                  </a:schemeClr>
                </a:solidFill>
                <a:latin typeface="+mn-lt"/>
                <a:ea typeface="+mn-ea"/>
                <a:cs typeface="+mn-cs"/>
              </a:defRPr>
            </a:lvl1pPr>
            <a:lvl2pPr marL="457200" indent="0" algn="l" defTabSz="914400" rtl="0" eaLnBrk="1" latinLnBrk="0" hangingPunct="1">
              <a:spcBef>
                <a:spcPct val="20000"/>
              </a:spcBef>
              <a:spcAft>
                <a:spcPts val="300"/>
              </a:spcAft>
              <a:buClr>
                <a:schemeClr val="accent6">
                  <a:lumMod val="75000"/>
                </a:schemeClr>
              </a:buClr>
              <a:buSzPct val="130000"/>
              <a:buFont typeface="Georgia" pitchFamily="18" charset="0"/>
              <a:buNone/>
              <a:defRPr sz="1200" kern="1200">
                <a:solidFill>
                  <a:schemeClr val="tx1">
                    <a:lumMod val="75000"/>
                    <a:lumOff val="25000"/>
                  </a:schemeClr>
                </a:solidFill>
                <a:latin typeface="+mn-lt"/>
                <a:ea typeface="+mn-ea"/>
                <a:cs typeface="+mn-cs"/>
              </a:defRPr>
            </a:lvl2pPr>
            <a:lvl3pPr marL="914400" indent="0" algn="l" defTabSz="914400" rtl="0" eaLnBrk="1" latinLnBrk="0" hangingPunct="1">
              <a:spcBef>
                <a:spcPct val="20000"/>
              </a:spcBef>
              <a:spcAft>
                <a:spcPts val="300"/>
              </a:spcAft>
              <a:buClr>
                <a:schemeClr val="accent6">
                  <a:lumMod val="75000"/>
                </a:schemeClr>
              </a:buClr>
              <a:buSzPct val="130000"/>
              <a:buFont typeface="Georgia" pitchFamily="18" charset="0"/>
              <a:buNone/>
              <a:defRPr sz="1000" kern="1200">
                <a:solidFill>
                  <a:schemeClr val="tx1">
                    <a:lumMod val="75000"/>
                    <a:lumOff val="25000"/>
                  </a:schemeClr>
                </a:solidFill>
                <a:latin typeface="+mn-lt"/>
                <a:ea typeface="+mn-ea"/>
                <a:cs typeface="+mn-cs"/>
              </a:defRPr>
            </a:lvl3pPr>
            <a:lvl4pPr marL="1371600" indent="0" algn="l" defTabSz="914400" rtl="0" eaLnBrk="1" latinLnBrk="0" hangingPunct="1">
              <a:spcBef>
                <a:spcPct val="20000"/>
              </a:spcBef>
              <a:spcAft>
                <a:spcPts val="300"/>
              </a:spcAft>
              <a:buClr>
                <a:schemeClr val="accent6">
                  <a:lumMod val="75000"/>
                </a:schemeClr>
              </a:buClr>
              <a:buSzPct val="130000"/>
              <a:buFont typeface="Georgia" pitchFamily="18" charset="0"/>
              <a:buNone/>
              <a:defRPr sz="900" kern="1200">
                <a:solidFill>
                  <a:schemeClr val="tx1">
                    <a:lumMod val="75000"/>
                    <a:lumOff val="25000"/>
                  </a:schemeClr>
                </a:solidFill>
                <a:latin typeface="+mn-lt"/>
                <a:ea typeface="+mn-ea"/>
                <a:cs typeface="+mn-cs"/>
              </a:defRPr>
            </a:lvl4pPr>
            <a:lvl5pPr marL="1828800" indent="0" algn="l" defTabSz="914400" rtl="0" eaLnBrk="1" latinLnBrk="0" hangingPunct="1">
              <a:spcBef>
                <a:spcPct val="20000"/>
              </a:spcBef>
              <a:spcAft>
                <a:spcPts val="300"/>
              </a:spcAft>
              <a:buClr>
                <a:schemeClr val="accent6">
                  <a:lumMod val="75000"/>
                </a:schemeClr>
              </a:buClr>
              <a:buSzPct val="130000"/>
              <a:buFont typeface="Georgia" pitchFamily="18" charset="0"/>
              <a:buNone/>
              <a:defRPr sz="900" kern="1200">
                <a:solidFill>
                  <a:schemeClr val="tx1">
                    <a:lumMod val="75000"/>
                    <a:lumOff val="25000"/>
                  </a:schemeClr>
                </a:solidFill>
                <a:latin typeface="+mn-lt"/>
                <a:ea typeface="+mn-ea"/>
                <a:cs typeface="+mn-cs"/>
              </a:defRPr>
            </a:lvl5pPr>
            <a:lvl6pPr marL="2286000" indent="0" algn="l" defTabSz="914400" rtl="0" eaLnBrk="1" latinLnBrk="0" hangingPunct="1">
              <a:spcBef>
                <a:spcPct val="20000"/>
              </a:spcBef>
              <a:spcAft>
                <a:spcPts val="300"/>
              </a:spcAft>
              <a:buClr>
                <a:schemeClr val="accent6">
                  <a:lumMod val="75000"/>
                </a:schemeClr>
              </a:buClr>
              <a:buSzPct val="130000"/>
              <a:buFont typeface="Georgia" pitchFamily="18" charset="0"/>
              <a:buNone/>
              <a:defRPr sz="900" kern="1200">
                <a:solidFill>
                  <a:schemeClr val="tx1">
                    <a:lumMod val="75000"/>
                    <a:lumOff val="25000"/>
                  </a:schemeClr>
                </a:solidFill>
                <a:latin typeface="+mn-lt"/>
                <a:ea typeface="+mn-ea"/>
                <a:cs typeface="+mn-cs"/>
              </a:defRPr>
            </a:lvl6pPr>
            <a:lvl7pPr marL="2743200" indent="0" algn="l" defTabSz="914400" rtl="0" eaLnBrk="1" latinLnBrk="0" hangingPunct="1">
              <a:spcBef>
                <a:spcPct val="20000"/>
              </a:spcBef>
              <a:spcAft>
                <a:spcPts val="300"/>
              </a:spcAft>
              <a:buClr>
                <a:schemeClr val="accent6">
                  <a:lumMod val="75000"/>
                </a:schemeClr>
              </a:buClr>
              <a:buSzPct val="130000"/>
              <a:buFont typeface="Georgia" pitchFamily="18" charset="0"/>
              <a:buNone/>
              <a:defRPr sz="900" kern="1200">
                <a:solidFill>
                  <a:schemeClr val="tx1">
                    <a:lumMod val="75000"/>
                    <a:lumOff val="25000"/>
                  </a:schemeClr>
                </a:solidFill>
                <a:latin typeface="+mn-lt"/>
                <a:ea typeface="+mn-ea"/>
                <a:cs typeface="+mn-cs"/>
              </a:defRPr>
            </a:lvl7pPr>
            <a:lvl8pPr marL="3200400" indent="0" algn="l" defTabSz="914400" rtl="0" eaLnBrk="1" latinLnBrk="0" hangingPunct="1">
              <a:spcBef>
                <a:spcPct val="20000"/>
              </a:spcBef>
              <a:spcAft>
                <a:spcPts val="300"/>
              </a:spcAft>
              <a:buClr>
                <a:schemeClr val="accent6">
                  <a:lumMod val="75000"/>
                </a:schemeClr>
              </a:buClr>
              <a:buSzPct val="130000"/>
              <a:buFont typeface="Georgia" pitchFamily="18" charset="0"/>
              <a:buNone/>
              <a:defRPr sz="900" kern="1200">
                <a:solidFill>
                  <a:schemeClr val="tx1">
                    <a:lumMod val="75000"/>
                    <a:lumOff val="25000"/>
                  </a:schemeClr>
                </a:solidFill>
                <a:latin typeface="+mn-lt"/>
                <a:ea typeface="+mn-ea"/>
                <a:cs typeface="+mn-cs"/>
              </a:defRPr>
            </a:lvl8pPr>
            <a:lvl9pPr marL="3657600" indent="0" algn="l" defTabSz="914400" rtl="0" eaLnBrk="1" latinLnBrk="0" hangingPunct="1">
              <a:spcBef>
                <a:spcPct val="20000"/>
              </a:spcBef>
              <a:spcAft>
                <a:spcPts val="300"/>
              </a:spcAft>
              <a:buClr>
                <a:schemeClr val="accent6">
                  <a:lumMod val="75000"/>
                </a:schemeClr>
              </a:buClr>
              <a:buSzPct val="130000"/>
              <a:buFont typeface="Georgia" pitchFamily="18" charset="0"/>
              <a:buNone/>
              <a:defRPr sz="900" kern="1200">
                <a:solidFill>
                  <a:schemeClr val="tx1">
                    <a:lumMod val="75000"/>
                    <a:lumOff val="25000"/>
                  </a:schemeClr>
                </a:solidFill>
                <a:latin typeface="+mn-lt"/>
                <a:ea typeface="+mn-ea"/>
                <a:cs typeface="+mn-cs"/>
              </a:defRPr>
            </a:lvl9pPr>
          </a:lstStyle>
          <a:p>
            <a:r>
              <a:rPr lang="ru-RU" dirty="0" smtClean="0">
                <a:latin typeface="Calibri" pitchFamily="34" charset="0"/>
                <a:cs typeface="Calibri" pitchFamily="34" charset="0"/>
              </a:rPr>
              <a:t>                                                  Долгова Виктория, СОШ № 22, </a:t>
            </a:r>
            <a:r>
              <a:rPr lang="ru-RU" dirty="0" err="1" smtClean="0">
                <a:latin typeface="Calibri" pitchFamily="34" charset="0"/>
                <a:cs typeface="Calibri" pitchFamily="34" charset="0"/>
              </a:rPr>
              <a:t>Ефремовский</a:t>
            </a:r>
            <a:r>
              <a:rPr lang="ru-RU" dirty="0" smtClean="0">
                <a:latin typeface="Calibri" pitchFamily="34" charset="0"/>
                <a:cs typeface="Calibri" pitchFamily="34" charset="0"/>
              </a:rPr>
              <a:t> район</a:t>
            </a:r>
          </a:p>
          <a:p>
            <a:endParaRPr lang="ru-RU" dirty="0"/>
          </a:p>
        </p:txBody>
      </p:sp>
      <p:pic>
        <p:nvPicPr>
          <p:cNvPr id="12" name="Рисунок 1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380312" y="252391"/>
            <a:ext cx="1542446" cy="2179744"/>
          </a:xfrm>
          <a:prstGeom prst="rect">
            <a:avLst/>
          </a:prstGeom>
        </p:spPr>
      </p:pic>
      <p:sp>
        <p:nvSpPr>
          <p:cNvPr id="14" name="Заголовок 4"/>
          <p:cNvSpPr txBox="1">
            <a:spLocks/>
          </p:cNvSpPr>
          <p:nvPr/>
        </p:nvSpPr>
        <p:spPr>
          <a:xfrm>
            <a:off x="323528" y="476672"/>
            <a:ext cx="8249985" cy="554008"/>
          </a:xfrm>
          <a:prstGeom prst="rect">
            <a:avLst/>
          </a:prstGeom>
          <a:effectLst/>
        </p:spPr>
        <p:txBody>
          <a:bodyPr vert="horz" lIns="91440" tIns="45720" rIns="91440" bIns="45720" rtlCol="0" anchor="b" anchorCtr="0">
            <a:noAutofit/>
            <a:scene3d>
              <a:camera prst="orthographicFront"/>
              <a:lightRig rig="flat" dir="tl">
                <a:rot lat="0" lon="0" rev="6600000"/>
              </a:lightRig>
            </a:scene3d>
            <a:sp3d extrusionH="25400" contourW="8890">
              <a:bevelT w="38100" h="31750"/>
              <a:contourClr>
                <a:schemeClr val="accent2">
                  <a:shade val="75000"/>
                </a:schemeClr>
              </a:contourClr>
            </a:sp3d>
          </a:bodyPr>
          <a:lstStyle>
            <a:lvl1pPr marL="228600" indent="-228600" algn="l" defTabSz="914400" rtl="0" eaLnBrk="1" latinLnBrk="0" hangingPunct="1">
              <a:spcBef>
                <a:spcPct val="0"/>
              </a:spcBef>
              <a:buClr>
                <a:schemeClr val="accent6">
                  <a:lumMod val="75000"/>
                </a:schemeClr>
              </a:buClr>
              <a:buSzPct val="128000"/>
              <a:buFont typeface="Georgia" pitchFamily="18" charset="0"/>
              <a:buChar char="*"/>
              <a:defRPr sz="2800" b="1" i="0" kern="1200">
                <a:gradFill>
                  <a:gsLst>
                    <a:gs pos="0">
                      <a:schemeClr val="tx1"/>
                    </a:gs>
                    <a:gs pos="40000">
                      <a:schemeClr val="tx1">
                        <a:lumMod val="75000"/>
                        <a:lumOff val="25000"/>
                      </a:schemeClr>
                    </a:gs>
                    <a:gs pos="100000">
                      <a:schemeClr val="tx2">
                        <a:alpha val="65000"/>
                      </a:schemeClr>
                    </a:gs>
                  </a:gsLst>
                  <a:lin ang="5400000" scaled="0"/>
                </a:gra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marL="0" indent="0" algn="ctr">
              <a:buFont typeface="Georgia" pitchFamily="18" charset="0"/>
              <a:buNone/>
            </a:pPr>
            <a:r>
              <a:rPr lang="ru-RU" sz="2400" smtClean="0">
                <a:ln w="11430"/>
                <a:solidFill>
                  <a:schemeClr val="tx1"/>
                </a:solidFill>
                <a:effectLst>
                  <a:outerShdw blurRad="50800" dist="39000" dir="5460000" algn="tl">
                    <a:srgbClr val="000000">
                      <a:alpha val="38000"/>
                    </a:srgbClr>
                  </a:outerShdw>
                </a:effectLst>
              </a:rPr>
              <a:t>История иконы </a:t>
            </a:r>
            <a:r>
              <a:rPr lang="ru-RU" sz="2400" smtClean="0">
                <a:ln w="11430"/>
                <a:solidFill>
                  <a:schemeClr val="accent6"/>
                </a:solidFill>
                <a:effectLst>
                  <a:outerShdw blurRad="50800" dist="39000" dir="5460000" algn="tl">
                    <a:srgbClr val="000000">
                      <a:alpha val="38000"/>
                    </a:srgbClr>
                  </a:outerShdw>
                </a:effectLst>
              </a:rPr>
              <a:t>«Взыскание погибших»</a:t>
            </a:r>
            <a:endParaRPr lang="ru-RU" sz="2400" dirty="0">
              <a:ln w="11430"/>
              <a:solidFill>
                <a:schemeClr val="accent6"/>
              </a:solidFill>
              <a:effectLst>
                <a:outerShdw blurRad="50800" dist="39000" dir="5460000" algn="tl">
                  <a:srgbClr val="000000">
                    <a:alpha val="38000"/>
                  </a:srgbClr>
                </a:outerShdw>
              </a:effectLst>
            </a:endParaRPr>
          </a:p>
        </p:txBody>
      </p:sp>
      <p:sp>
        <p:nvSpPr>
          <p:cNvPr id="16" name="Объект 2"/>
          <p:cNvSpPr txBox="1">
            <a:spLocks/>
          </p:cNvSpPr>
          <p:nvPr/>
        </p:nvSpPr>
        <p:spPr>
          <a:xfrm>
            <a:off x="475177" y="1342263"/>
            <a:ext cx="8121541" cy="4248472"/>
          </a:xfrm>
          <a:prstGeom prst="rect">
            <a:avLst/>
          </a:prstGeom>
        </p:spPr>
        <p:txBody>
          <a:bodyPr vert="horz" lIns="91440" tIns="45720" rIns="91440" bIns="45720" rtlCol="0" anchor="ctr">
            <a:normAutofit fontScale="55000" lnSpcReduction="20000"/>
          </a:bodyPr>
          <a:lstStyle>
            <a:lvl1pPr marL="22860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2200" kern="1200">
                <a:solidFill>
                  <a:schemeClr val="tx1">
                    <a:lumMod val="75000"/>
                    <a:lumOff val="25000"/>
                  </a:schemeClr>
                </a:solidFill>
                <a:latin typeface="+mn-lt"/>
                <a:ea typeface="+mn-ea"/>
                <a:cs typeface="+mn-cs"/>
              </a:defRPr>
            </a:lvl1pPr>
            <a:lvl2pPr marL="54864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2000" kern="1200">
                <a:solidFill>
                  <a:schemeClr val="tx1">
                    <a:lumMod val="75000"/>
                    <a:lumOff val="25000"/>
                  </a:schemeClr>
                </a:solidFill>
                <a:latin typeface="+mn-lt"/>
                <a:ea typeface="+mn-ea"/>
                <a:cs typeface="+mn-cs"/>
              </a:defRPr>
            </a:lvl2pPr>
            <a:lvl3pPr marL="82296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800" kern="1200">
                <a:solidFill>
                  <a:schemeClr val="tx1">
                    <a:lumMod val="75000"/>
                    <a:lumOff val="25000"/>
                  </a:schemeClr>
                </a:solidFill>
                <a:latin typeface="+mn-lt"/>
                <a:ea typeface="+mn-ea"/>
                <a:cs typeface="+mn-cs"/>
              </a:defRPr>
            </a:lvl3pPr>
            <a:lvl4pPr marL="109728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600" kern="1200">
                <a:solidFill>
                  <a:schemeClr val="tx1">
                    <a:lumMod val="75000"/>
                    <a:lumOff val="25000"/>
                  </a:schemeClr>
                </a:solidFill>
                <a:latin typeface="+mn-lt"/>
                <a:ea typeface="+mn-ea"/>
                <a:cs typeface="+mn-cs"/>
              </a:defRPr>
            </a:lvl4pPr>
            <a:lvl5pPr marL="1389888"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5pPr>
            <a:lvl6pPr marL="1664208"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2000" kern="1200">
                <a:solidFill>
                  <a:schemeClr val="tx1">
                    <a:lumMod val="75000"/>
                    <a:lumOff val="25000"/>
                  </a:schemeClr>
                </a:solidFill>
                <a:latin typeface="+mn-lt"/>
                <a:ea typeface="+mn-ea"/>
                <a:cs typeface="+mn-cs"/>
              </a:defRPr>
            </a:lvl6pPr>
            <a:lvl7pPr marL="196596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2000" kern="1200">
                <a:solidFill>
                  <a:schemeClr val="tx1">
                    <a:lumMod val="75000"/>
                    <a:lumOff val="25000"/>
                  </a:schemeClr>
                </a:solidFill>
                <a:latin typeface="+mn-lt"/>
                <a:ea typeface="+mn-ea"/>
                <a:cs typeface="+mn-cs"/>
              </a:defRPr>
            </a:lvl7pPr>
            <a:lvl8pPr marL="228600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2000" kern="1200">
                <a:solidFill>
                  <a:schemeClr val="tx1">
                    <a:lumMod val="75000"/>
                    <a:lumOff val="25000"/>
                  </a:schemeClr>
                </a:solidFill>
                <a:latin typeface="+mn-lt"/>
                <a:ea typeface="+mn-ea"/>
                <a:cs typeface="+mn-cs"/>
              </a:defRPr>
            </a:lvl8pPr>
            <a:lvl9pPr marL="2587752"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2000" kern="1200">
                <a:solidFill>
                  <a:schemeClr val="tx1">
                    <a:lumMod val="75000"/>
                    <a:lumOff val="25000"/>
                  </a:schemeClr>
                </a:solidFill>
                <a:latin typeface="+mn-lt"/>
                <a:ea typeface="+mn-ea"/>
                <a:cs typeface="+mn-cs"/>
              </a:defRPr>
            </a:lvl9pPr>
          </a:lstStyle>
          <a:p>
            <a:pPr marL="45720" indent="0">
              <a:buFont typeface="Georgia" pitchFamily="18" charset="0"/>
              <a:buNone/>
            </a:pPr>
            <a:r>
              <a:rPr lang="ru-RU" sz="2500" dirty="0" smtClean="0">
                <a:latin typeface="Calibri" pitchFamily="34" charset="0"/>
                <a:cs typeface="Calibri" pitchFamily="34" charset="0"/>
              </a:rPr>
              <a:t>        По преданию, икона «Взыскание Погибших», прославилась ещё в </a:t>
            </a:r>
            <a:r>
              <a:rPr lang="en-US" sz="2500" dirty="0" smtClean="0">
                <a:latin typeface="Calibri" pitchFamily="34" charset="0"/>
                <a:cs typeface="Calibri" pitchFamily="34" charset="0"/>
              </a:rPr>
              <a:t>VI </a:t>
            </a:r>
            <a:r>
              <a:rPr lang="ru-RU" sz="2500" dirty="0" smtClean="0">
                <a:latin typeface="Calibri" pitchFamily="34" charset="0"/>
                <a:cs typeface="Calibri" pitchFamily="34" charset="0"/>
              </a:rPr>
              <a:t>веке в малоазийском городе </a:t>
            </a:r>
            <a:r>
              <a:rPr lang="ru-RU" sz="2500" dirty="0" err="1" smtClean="0">
                <a:latin typeface="Calibri" pitchFamily="34" charset="0"/>
                <a:cs typeface="Calibri" pitchFamily="34" charset="0"/>
              </a:rPr>
              <a:t>Адане</a:t>
            </a:r>
            <a:r>
              <a:rPr lang="ru-RU" sz="2500" dirty="0" smtClean="0">
                <a:latin typeface="Calibri" pitchFamily="34" charset="0"/>
                <a:cs typeface="Calibri" pitchFamily="34" charset="0"/>
              </a:rPr>
              <a:t>, избавив от вечной гибели раскаявшегося инока Феофила, достигшего впоследствии высшего духовного совершенства и прославленного Церковью в лике преподобных. </a:t>
            </a:r>
            <a:br>
              <a:rPr lang="ru-RU" sz="2500" dirty="0" smtClean="0">
                <a:latin typeface="Calibri" pitchFamily="34" charset="0"/>
                <a:cs typeface="Calibri" pitchFamily="34" charset="0"/>
              </a:rPr>
            </a:br>
            <a:r>
              <a:rPr lang="ru-RU" sz="2500" dirty="0" smtClean="0">
                <a:latin typeface="Calibri" pitchFamily="34" charset="0"/>
                <a:cs typeface="Calibri" pitchFamily="34" charset="0"/>
              </a:rPr>
              <a:t>      Русский же народ с незапамятных времён усвоил образ Богоматери, дав ей трогательное название  «Взыскание погибших». С незапамятных времён писались иконы с таким названием, прославление же одной из них в середине </a:t>
            </a:r>
            <a:r>
              <a:rPr lang="en-US" sz="2500" dirty="0" smtClean="0">
                <a:latin typeface="Calibri" pitchFamily="34" charset="0"/>
                <a:cs typeface="Calibri" pitchFamily="34" charset="0"/>
              </a:rPr>
              <a:t>XVIII </a:t>
            </a:r>
            <a:r>
              <a:rPr lang="ru-RU" sz="2500" dirty="0" smtClean="0">
                <a:latin typeface="Calibri" pitchFamily="34" charset="0"/>
                <a:cs typeface="Calibri" pitchFamily="34" charset="0"/>
              </a:rPr>
              <a:t>столетия положило начало </a:t>
            </a:r>
            <a:r>
              <a:rPr lang="ru-RU" sz="2500" dirty="0" err="1" smtClean="0">
                <a:latin typeface="Calibri" pitchFamily="34" charset="0"/>
                <a:cs typeface="Calibri" pitchFamily="34" charset="0"/>
              </a:rPr>
              <a:t>всецерковному</a:t>
            </a:r>
            <a:r>
              <a:rPr lang="ru-RU" sz="2500" dirty="0" smtClean="0">
                <a:latin typeface="Calibri" pitchFamily="34" charset="0"/>
                <a:cs typeface="Calibri" pitchFamily="34" charset="0"/>
              </a:rPr>
              <a:t> почитанию этого образа, списки которого и поныне пребывают во многих городах, сёлах, иноческих обителей. </a:t>
            </a:r>
            <a:br>
              <a:rPr lang="ru-RU" sz="2500" dirty="0" smtClean="0">
                <a:latin typeface="Calibri" pitchFamily="34" charset="0"/>
                <a:cs typeface="Calibri" pitchFamily="34" charset="0"/>
              </a:rPr>
            </a:br>
            <a:r>
              <a:rPr lang="ru-RU" sz="2500" dirty="0" smtClean="0">
                <a:latin typeface="Calibri" pitchFamily="34" charset="0"/>
                <a:cs typeface="Calibri" pitchFamily="34" charset="0"/>
              </a:rPr>
              <a:t>      Этот образ выражает глубокую и благодарную думу всего человечества о Пречистой, как о последнем прибежище, последней надежде потерявших себя людей.</a:t>
            </a:r>
            <a:br>
              <a:rPr lang="ru-RU" sz="2500" dirty="0" smtClean="0">
                <a:latin typeface="Calibri" pitchFamily="34" charset="0"/>
                <a:cs typeface="Calibri" pitchFamily="34" charset="0"/>
              </a:rPr>
            </a:br>
            <a:r>
              <a:rPr lang="ru-RU" sz="2500" dirty="0" smtClean="0">
                <a:latin typeface="Calibri" pitchFamily="34" charset="0"/>
                <a:cs typeface="Calibri" pitchFamily="34" charset="0"/>
              </a:rPr>
              <a:t>      «Погибший» – страшное слово, особенно когда подразумевает оно не гибель физическую, а падение духовное. Погиб – значит не вернётся такой человек в число людей, живущих правильной жизнью, значит, не нужен он больше никому, он – обуза для других и для себя самого, он всеми презираемый, потерянный для земли, потерявший себя для неба. Но именно для таких «безнадёжных» людей, для «погибших» спасительницей и выступает Богоматерь. </a:t>
            </a:r>
            <a:br>
              <a:rPr lang="ru-RU" sz="2500" dirty="0" smtClean="0">
                <a:latin typeface="Calibri" pitchFamily="34" charset="0"/>
                <a:cs typeface="Calibri" pitchFamily="34" charset="0"/>
              </a:rPr>
            </a:br>
            <a:r>
              <a:rPr lang="ru-RU" sz="2500" dirty="0" smtClean="0">
                <a:latin typeface="Calibri" pitchFamily="34" charset="0"/>
                <a:cs typeface="Calibri" pitchFamily="34" charset="0"/>
              </a:rPr>
              <a:t>      Потому и сопровождает народ православный особенным почитанием образ «Взыскание погибших», что извлекает Пречистая заблудших из бездны греховной, смягчает праведный гнев Божий на нас, грешных, и избавляет от смерти внезапной. </a:t>
            </a:r>
            <a:br>
              <a:rPr lang="ru-RU" sz="2500" dirty="0" smtClean="0">
                <a:latin typeface="Calibri" pitchFamily="34" charset="0"/>
                <a:cs typeface="Calibri" pitchFamily="34" charset="0"/>
              </a:rPr>
            </a:br>
            <a:r>
              <a:rPr lang="ru-RU" sz="2500" dirty="0" smtClean="0">
                <a:latin typeface="Calibri" pitchFamily="34" charset="0"/>
                <a:cs typeface="Calibri" pitchFamily="34" charset="0"/>
              </a:rPr>
              <a:t>      В России наиболее ранним из образов Пресвятой Богородицы, называемой «Взыскание погибших», считается образ, некогда находившийся в Георгиевском храме города Болохова Орловской губернии, написанный, по преданию, в 1707 году. </a:t>
            </a:r>
          </a:p>
          <a:p>
            <a:endParaRPr lang="ru-RU" dirty="0"/>
          </a:p>
        </p:txBody>
      </p:sp>
      <p:pic>
        <p:nvPicPr>
          <p:cNvPr id="17" name="Рисунок 16"/>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99392"/>
            <a:ext cx="9144000" cy="7056784"/>
          </a:xfrm>
          <a:prstGeom prst="rect">
            <a:avLst/>
          </a:prstGeom>
        </p:spPr>
      </p:pic>
    </p:spTree>
    <p:extLst>
      <p:ext uri="{BB962C8B-B14F-4D97-AF65-F5344CB8AC3E}">
        <p14:creationId xmlns:p14="http://schemas.microsoft.com/office/powerpoint/2010/main" val="2987904813"/>
      </p:ext>
    </p:extLst>
  </p:cSld>
  <p:clrMapOvr>
    <a:masterClrMapping/>
  </p:clrMapOvr>
  <p:transition spd="slow">
    <p:wipe/>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62783" y="332656"/>
            <a:ext cx="7992888" cy="360039"/>
          </a:xfrm>
        </p:spPr>
        <p:txBody>
          <a:bodyPr>
            <a:scene3d>
              <a:camera prst="orthographicFront"/>
              <a:lightRig rig="flat" dir="tl">
                <a:rot lat="0" lon="0" rev="6600000"/>
              </a:lightRig>
            </a:scene3d>
            <a:sp3d extrusionH="25400" contourW="8890">
              <a:bevelT w="38100" h="31750"/>
              <a:contourClr>
                <a:schemeClr val="accent2">
                  <a:shade val="75000"/>
                </a:schemeClr>
              </a:contourClr>
            </a:sp3d>
          </a:bodyPr>
          <a:lstStyle/>
          <a:p>
            <a:pPr marL="0" indent="0" algn="ctr">
              <a:buNone/>
            </a:pPr>
            <a:r>
              <a:rPr lang="ru-RU" sz="2400" dirty="0" smtClean="0">
                <a:ln w="11430"/>
                <a:solidFill>
                  <a:schemeClr val="tx1"/>
                </a:solidFill>
                <a:effectLst>
                  <a:outerShdw blurRad="50800" dist="39000" dir="5460000" algn="tl">
                    <a:srgbClr val="000000">
                      <a:alpha val="38000"/>
                    </a:srgbClr>
                  </a:outerShdw>
                </a:effectLst>
              </a:rPr>
              <a:t>Чудотворные свойства иконы</a:t>
            </a:r>
            <a:endParaRPr lang="ru-RU" sz="2400" dirty="0">
              <a:ln w="11430"/>
              <a:solidFill>
                <a:schemeClr val="tx1"/>
              </a:solidFill>
              <a:effectLst>
                <a:outerShdw blurRad="50800" dist="39000" dir="5460000" algn="tl">
                  <a:srgbClr val="000000">
                    <a:alpha val="38000"/>
                  </a:srgbClr>
                </a:outerShdw>
              </a:effectLst>
            </a:endParaRPr>
          </a:p>
        </p:txBody>
      </p:sp>
      <p:pic>
        <p:nvPicPr>
          <p:cNvPr id="7" name="Рисунок 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95536" y="5157192"/>
            <a:ext cx="8160135" cy="2586604"/>
          </a:xfrm>
          <a:prstGeom prst="rect">
            <a:avLst/>
          </a:prstGeom>
        </p:spPr>
      </p:pic>
      <p:sp>
        <p:nvSpPr>
          <p:cNvPr id="10" name="Объект 2"/>
          <p:cNvSpPr>
            <a:spLocks noGrp="1"/>
          </p:cNvSpPr>
          <p:nvPr>
            <p:ph idx="1"/>
          </p:nvPr>
        </p:nvSpPr>
        <p:spPr>
          <a:xfrm>
            <a:off x="179512" y="548680"/>
            <a:ext cx="8712968" cy="5616624"/>
          </a:xfrm>
        </p:spPr>
        <p:txBody>
          <a:bodyPr>
            <a:noAutofit/>
          </a:bodyPr>
          <a:lstStyle/>
          <a:p>
            <a:pPr marL="45720" indent="0">
              <a:buNone/>
            </a:pPr>
            <a:r>
              <a:rPr lang="ru-RU" sz="1400" dirty="0" smtClean="0">
                <a:latin typeface="Calibri" pitchFamily="34" charset="0"/>
                <a:cs typeface="Calibri" pitchFamily="34" charset="0"/>
              </a:rPr>
              <a:t>     Прославилась икона в середине </a:t>
            </a:r>
            <a:r>
              <a:rPr lang="en-US" sz="1400" dirty="0" smtClean="0">
                <a:latin typeface="Calibri" pitchFamily="34" charset="0"/>
                <a:cs typeface="Calibri" pitchFamily="34" charset="0"/>
              </a:rPr>
              <a:t>XVIII</a:t>
            </a:r>
            <a:r>
              <a:rPr lang="ru-RU" sz="1400" dirty="0" smtClean="0">
                <a:latin typeface="Calibri" pitchFamily="34" charset="0"/>
                <a:cs typeface="Calibri" pitchFamily="34" charset="0"/>
              </a:rPr>
              <a:t> века, через чудесное избавление от гибели благочестивого крестьянина Федота Алексеевича Обухова из деревни Вязовки Калужской губернии. Крестьянин этот занимался промыслами, часто разъезжал по деревням, скупая пеньку и конопляное семя. Но не забывал он сельскую церковь в селе Бор, прихожанином которой он был (в родной деревне Федота – Вязовке – храма не было). Насколько ему позволяли средства он украшал свой бедный сельский храм, жертвуя в него различные иконы. Однажды на праздник Крещения Господня Фёдор был застигнут пургой в пути. Наступила ночь. Лошади выбились из сил и остановились на краю оврага. Мороз становился всё лютее, вьюга не унималась. Обухов от стужи продрог и, не видя средств ко спасению, укутался , лёг в сани и стал засыпать, сознавая, что совсем замерзает. В эти страшные минуты он непрестанно взывал к Царице Небесной о помощи и дал обещание сделать список с иконы Божьей Матери «Взыскание погибших», находившейся в Георгиевской церкви Болохова, и поставить его в своём приходском храме. И Пресвятая Богородице услышала его сердечную молитву и взыскала погибающего. В соседнем селении один крестьянин вдруг услышал под окном чей-то голос: «Возьмите», и, выйдя из дома, увидел привязанную лошадь, а в санях полузамёрзшего своего приятеля Федота Обухова. Его внесли в дом, оттёрли, обогрели и вернули к жизни. По выздоровлении Обухов тотчас приступил к выполнению своего обета, заказав список с иконы «Взыскание погибших» для своей приходской церкви. Когда икона была готова, он отвёз её к себе в дом, а потом на своей голове благоговейно перенёс её в храм. Вскоре, благодаря щедрым пожертвованиям почитателей иконы Божьей Матери «Взыскание погибших», на месте бедного сельского храма была выстроена церковь. Замечательные обстоятельства, сопровождавшие строение этого храма. Два соседних помещика спорили между собой, так как каждому хотелось, чтобы храм стоял на его земле. В это время староста храма, человек благочестивый, видел во сне, что он из старого храма вынес икону «Взыскание погибших» и поставил её там, где она и стоит в новом храме, и был голос: «Здесь мне будет место». Вскоре пришёл из Синода указ строить храм на том самом месте, которое видел во сне староста.  Икона эта, писанная в память чудесного спасения человека от гибели, прославлялась и дальше своими чудесами. На поклонение её собиралось ежегодно много народу, и на копейки усердных богомольцев на месте прежней бедной деревянной церкви Был поставлен каменный храм.</a:t>
            </a:r>
            <a:endParaRPr lang="ru-RU" sz="1400" dirty="0">
              <a:latin typeface="Calibri" pitchFamily="34" charset="0"/>
              <a:cs typeface="Calibri" pitchFamily="34" charset="0"/>
            </a:endParaRPr>
          </a:p>
        </p:txBody>
      </p:sp>
      <p:sp>
        <p:nvSpPr>
          <p:cNvPr id="12" name="Текст 3"/>
          <p:cNvSpPr txBox="1">
            <a:spLocks/>
          </p:cNvSpPr>
          <p:nvPr/>
        </p:nvSpPr>
        <p:spPr>
          <a:xfrm>
            <a:off x="2442677" y="6093296"/>
            <a:ext cx="4320480" cy="555342"/>
          </a:xfrm>
          <a:prstGeom prst="rect">
            <a:avLst/>
          </a:prstGeom>
        </p:spPr>
        <p:txBody>
          <a:bodyPr vert="horz" lIns="91440" tIns="45720" rIns="91440" bIns="45720" rtlCol="0">
            <a:normAutofit/>
          </a:bodyPr>
          <a:lstStyle>
            <a:lvl1pPr marL="0" indent="0" algn="l" defTabSz="914400" rtl="0" eaLnBrk="1" latinLnBrk="0" hangingPunct="1">
              <a:spcBef>
                <a:spcPct val="20000"/>
              </a:spcBef>
              <a:spcAft>
                <a:spcPts val="300"/>
              </a:spcAft>
              <a:buClr>
                <a:schemeClr val="accent6">
                  <a:lumMod val="75000"/>
                </a:schemeClr>
              </a:buClr>
              <a:buSzPct val="130000"/>
              <a:buFont typeface="Georgia" pitchFamily="18" charset="0"/>
              <a:buNone/>
              <a:defRPr sz="1400" kern="1200">
                <a:solidFill>
                  <a:schemeClr val="tx1">
                    <a:lumMod val="75000"/>
                    <a:lumOff val="25000"/>
                  </a:schemeClr>
                </a:solidFill>
                <a:latin typeface="+mn-lt"/>
                <a:ea typeface="+mn-ea"/>
                <a:cs typeface="+mn-cs"/>
              </a:defRPr>
            </a:lvl1pPr>
            <a:lvl2pPr marL="457200" indent="0" algn="l" defTabSz="914400" rtl="0" eaLnBrk="1" latinLnBrk="0" hangingPunct="1">
              <a:spcBef>
                <a:spcPct val="20000"/>
              </a:spcBef>
              <a:spcAft>
                <a:spcPts val="300"/>
              </a:spcAft>
              <a:buClr>
                <a:schemeClr val="accent6">
                  <a:lumMod val="75000"/>
                </a:schemeClr>
              </a:buClr>
              <a:buSzPct val="130000"/>
              <a:buFont typeface="Georgia" pitchFamily="18" charset="0"/>
              <a:buNone/>
              <a:defRPr sz="1200" kern="1200">
                <a:solidFill>
                  <a:schemeClr val="tx1">
                    <a:lumMod val="75000"/>
                    <a:lumOff val="25000"/>
                  </a:schemeClr>
                </a:solidFill>
                <a:latin typeface="+mn-lt"/>
                <a:ea typeface="+mn-ea"/>
                <a:cs typeface="+mn-cs"/>
              </a:defRPr>
            </a:lvl2pPr>
            <a:lvl3pPr marL="914400" indent="0" algn="l" defTabSz="914400" rtl="0" eaLnBrk="1" latinLnBrk="0" hangingPunct="1">
              <a:spcBef>
                <a:spcPct val="20000"/>
              </a:spcBef>
              <a:spcAft>
                <a:spcPts val="300"/>
              </a:spcAft>
              <a:buClr>
                <a:schemeClr val="accent6">
                  <a:lumMod val="75000"/>
                </a:schemeClr>
              </a:buClr>
              <a:buSzPct val="130000"/>
              <a:buFont typeface="Georgia" pitchFamily="18" charset="0"/>
              <a:buNone/>
              <a:defRPr sz="1000" kern="1200">
                <a:solidFill>
                  <a:schemeClr val="tx1">
                    <a:lumMod val="75000"/>
                    <a:lumOff val="25000"/>
                  </a:schemeClr>
                </a:solidFill>
                <a:latin typeface="+mn-lt"/>
                <a:ea typeface="+mn-ea"/>
                <a:cs typeface="+mn-cs"/>
              </a:defRPr>
            </a:lvl3pPr>
            <a:lvl4pPr marL="1371600" indent="0" algn="l" defTabSz="914400" rtl="0" eaLnBrk="1" latinLnBrk="0" hangingPunct="1">
              <a:spcBef>
                <a:spcPct val="20000"/>
              </a:spcBef>
              <a:spcAft>
                <a:spcPts val="300"/>
              </a:spcAft>
              <a:buClr>
                <a:schemeClr val="accent6">
                  <a:lumMod val="75000"/>
                </a:schemeClr>
              </a:buClr>
              <a:buSzPct val="130000"/>
              <a:buFont typeface="Georgia" pitchFamily="18" charset="0"/>
              <a:buNone/>
              <a:defRPr sz="900" kern="1200">
                <a:solidFill>
                  <a:schemeClr val="tx1">
                    <a:lumMod val="75000"/>
                    <a:lumOff val="25000"/>
                  </a:schemeClr>
                </a:solidFill>
                <a:latin typeface="+mn-lt"/>
                <a:ea typeface="+mn-ea"/>
                <a:cs typeface="+mn-cs"/>
              </a:defRPr>
            </a:lvl4pPr>
            <a:lvl5pPr marL="1828800" indent="0" algn="l" defTabSz="914400" rtl="0" eaLnBrk="1" latinLnBrk="0" hangingPunct="1">
              <a:spcBef>
                <a:spcPct val="20000"/>
              </a:spcBef>
              <a:spcAft>
                <a:spcPts val="300"/>
              </a:spcAft>
              <a:buClr>
                <a:schemeClr val="accent6">
                  <a:lumMod val="75000"/>
                </a:schemeClr>
              </a:buClr>
              <a:buSzPct val="130000"/>
              <a:buFont typeface="Georgia" pitchFamily="18" charset="0"/>
              <a:buNone/>
              <a:defRPr sz="900" kern="1200">
                <a:solidFill>
                  <a:schemeClr val="tx1">
                    <a:lumMod val="75000"/>
                    <a:lumOff val="25000"/>
                  </a:schemeClr>
                </a:solidFill>
                <a:latin typeface="+mn-lt"/>
                <a:ea typeface="+mn-ea"/>
                <a:cs typeface="+mn-cs"/>
              </a:defRPr>
            </a:lvl5pPr>
            <a:lvl6pPr marL="2286000" indent="0" algn="l" defTabSz="914400" rtl="0" eaLnBrk="1" latinLnBrk="0" hangingPunct="1">
              <a:spcBef>
                <a:spcPct val="20000"/>
              </a:spcBef>
              <a:spcAft>
                <a:spcPts val="300"/>
              </a:spcAft>
              <a:buClr>
                <a:schemeClr val="accent6">
                  <a:lumMod val="75000"/>
                </a:schemeClr>
              </a:buClr>
              <a:buSzPct val="130000"/>
              <a:buFont typeface="Georgia" pitchFamily="18" charset="0"/>
              <a:buNone/>
              <a:defRPr sz="900" kern="1200">
                <a:solidFill>
                  <a:schemeClr val="tx1">
                    <a:lumMod val="75000"/>
                    <a:lumOff val="25000"/>
                  </a:schemeClr>
                </a:solidFill>
                <a:latin typeface="+mn-lt"/>
                <a:ea typeface="+mn-ea"/>
                <a:cs typeface="+mn-cs"/>
              </a:defRPr>
            </a:lvl6pPr>
            <a:lvl7pPr marL="2743200" indent="0" algn="l" defTabSz="914400" rtl="0" eaLnBrk="1" latinLnBrk="0" hangingPunct="1">
              <a:spcBef>
                <a:spcPct val="20000"/>
              </a:spcBef>
              <a:spcAft>
                <a:spcPts val="300"/>
              </a:spcAft>
              <a:buClr>
                <a:schemeClr val="accent6">
                  <a:lumMod val="75000"/>
                </a:schemeClr>
              </a:buClr>
              <a:buSzPct val="130000"/>
              <a:buFont typeface="Georgia" pitchFamily="18" charset="0"/>
              <a:buNone/>
              <a:defRPr sz="900" kern="1200">
                <a:solidFill>
                  <a:schemeClr val="tx1">
                    <a:lumMod val="75000"/>
                    <a:lumOff val="25000"/>
                  </a:schemeClr>
                </a:solidFill>
                <a:latin typeface="+mn-lt"/>
                <a:ea typeface="+mn-ea"/>
                <a:cs typeface="+mn-cs"/>
              </a:defRPr>
            </a:lvl7pPr>
            <a:lvl8pPr marL="3200400" indent="0" algn="l" defTabSz="914400" rtl="0" eaLnBrk="1" latinLnBrk="0" hangingPunct="1">
              <a:spcBef>
                <a:spcPct val="20000"/>
              </a:spcBef>
              <a:spcAft>
                <a:spcPts val="300"/>
              </a:spcAft>
              <a:buClr>
                <a:schemeClr val="accent6">
                  <a:lumMod val="75000"/>
                </a:schemeClr>
              </a:buClr>
              <a:buSzPct val="130000"/>
              <a:buFont typeface="Georgia" pitchFamily="18" charset="0"/>
              <a:buNone/>
              <a:defRPr sz="900" kern="1200">
                <a:solidFill>
                  <a:schemeClr val="tx1">
                    <a:lumMod val="75000"/>
                    <a:lumOff val="25000"/>
                  </a:schemeClr>
                </a:solidFill>
                <a:latin typeface="+mn-lt"/>
                <a:ea typeface="+mn-ea"/>
                <a:cs typeface="+mn-cs"/>
              </a:defRPr>
            </a:lvl8pPr>
            <a:lvl9pPr marL="3657600" indent="0" algn="l" defTabSz="914400" rtl="0" eaLnBrk="1" latinLnBrk="0" hangingPunct="1">
              <a:spcBef>
                <a:spcPct val="20000"/>
              </a:spcBef>
              <a:spcAft>
                <a:spcPts val="300"/>
              </a:spcAft>
              <a:buClr>
                <a:schemeClr val="accent6">
                  <a:lumMod val="75000"/>
                </a:schemeClr>
              </a:buClr>
              <a:buSzPct val="130000"/>
              <a:buFont typeface="Georgia" pitchFamily="18" charset="0"/>
              <a:buNone/>
              <a:defRPr sz="900" kern="1200">
                <a:solidFill>
                  <a:schemeClr val="tx1">
                    <a:lumMod val="75000"/>
                    <a:lumOff val="25000"/>
                  </a:schemeClr>
                </a:solidFill>
                <a:latin typeface="+mn-lt"/>
                <a:ea typeface="+mn-ea"/>
                <a:cs typeface="+mn-cs"/>
              </a:defRPr>
            </a:lvl9pPr>
          </a:lstStyle>
          <a:p>
            <a:r>
              <a:rPr lang="ru-RU" dirty="0" smtClean="0">
                <a:latin typeface="Calibri" pitchFamily="34" charset="0"/>
                <a:cs typeface="Calibri" pitchFamily="34" charset="0"/>
              </a:rPr>
              <a:t>Долгова Виктория, СОШ № 22, </a:t>
            </a:r>
            <a:r>
              <a:rPr lang="ru-RU" dirty="0" err="1" smtClean="0">
                <a:latin typeface="Calibri" pitchFamily="34" charset="0"/>
                <a:cs typeface="Calibri" pitchFamily="34" charset="0"/>
              </a:rPr>
              <a:t>Ефремовский</a:t>
            </a:r>
            <a:r>
              <a:rPr lang="ru-RU" dirty="0" smtClean="0">
                <a:latin typeface="Calibri" pitchFamily="34" charset="0"/>
                <a:cs typeface="Calibri" pitchFamily="34" charset="0"/>
              </a:rPr>
              <a:t> район</a:t>
            </a:r>
          </a:p>
          <a:p>
            <a:endParaRPr lang="ru-RU" dirty="0"/>
          </a:p>
        </p:txBody>
      </p:sp>
      <p:pic>
        <p:nvPicPr>
          <p:cNvPr id="15" name="Рисунок 1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8520" y="-99392"/>
            <a:ext cx="9361040" cy="7056784"/>
          </a:xfrm>
          <a:prstGeom prst="rect">
            <a:avLst/>
          </a:prstGeom>
        </p:spPr>
      </p:pic>
      <p:pic>
        <p:nvPicPr>
          <p:cNvPr id="16" name="Рисунок 1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rot="613475">
            <a:off x="8028385" y="332676"/>
            <a:ext cx="720080" cy="885316"/>
          </a:xfrm>
          <a:prstGeom prst="rect">
            <a:avLst/>
          </a:prstGeom>
        </p:spPr>
      </p:pic>
    </p:spTree>
    <p:extLst>
      <p:ext uri="{BB962C8B-B14F-4D97-AF65-F5344CB8AC3E}">
        <p14:creationId xmlns:p14="http://schemas.microsoft.com/office/powerpoint/2010/main" val="1838445659"/>
      </p:ext>
    </p:extLst>
  </p:cSld>
  <p:clrMapOvr>
    <a:masterClrMapping/>
  </p:clrMapOvr>
  <p:transition spd="slow">
    <p:wipe/>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sz="half" idx="2"/>
          </p:nvPr>
        </p:nvSpPr>
        <p:spPr>
          <a:xfrm>
            <a:off x="251520" y="404664"/>
            <a:ext cx="4824536" cy="4968552"/>
          </a:xfrm>
        </p:spPr>
        <p:txBody>
          <a:bodyPr>
            <a:normAutofit fontScale="92500" lnSpcReduction="20000"/>
          </a:bodyPr>
          <a:lstStyle/>
          <a:p>
            <a:pPr marL="45720" indent="0">
              <a:buNone/>
            </a:pPr>
            <a:r>
              <a:rPr lang="ru-RU" dirty="0" smtClean="0"/>
              <a:t>    </a:t>
            </a:r>
          </a:p>
          <a:p>
            <a:pPr marL="45720" indent="0">
              <a:buNone/>
            </a:pPr>
            <a:r>
              <a:rPr lang="ru-RU" sz="1500" dirty="0">
                <a:latin typeface="Calibri" pitchFamily="34" charset="0"/>
                <a:cs typeface="Calibri" pitchFamily="34" charset="0"/>
              </a:rPr>
              <a:t> </a:t>
            </a:r>
            <a:r>
              <a:rPr lang="ru-RU" sz="1500" dirty="0" smtClean="0">
                <a:latin typeface="Calibri" pitchFamily="34" charset="0"/>
                <a:cs typeface="Calibri" pitchFamily="34" charset="0"/>
              </a:rPr>
              <a:t>      В Троицком женском монастыре при селе Раковском Самарской губернии пребывает пребывает образ «Взыскание погибших», силою которой исцелился в ноябре 1896 года 58-летний крестьянин села Большие Каменки Самарского уезда Алексей Казаков от страшного нарыва, потребовавшего трёх операций и обезобразившего всё его лицо, а также от сильной зубной, головной и глазной боли. 16 августа 1898 года эта же икона исцелила диакона села Вязовки Николаевского уезда Петра </a:t>
            </a:r>
            <a:r>
              <a:rPr lang="ru-RU" sz="1500" dirty="0" err="1" smtClean="0">
                <a:latin typeface="Calibri" pitchFamily="34" charset="0"/>
                <a:cs typeface="Calibri" pitchFamily="34" charset="0"/>
              </a:rPr>
              <a:t>Кандалищева</a:t>
            </a:r>
            <a:r>
              <a:rPr lang="ru-RU" sz="1500" dirty="0" smtClean="0">
                <a:latin typeface="Calibri" pitchFamily="34" charset="0"/>
                <a:cs typeface="Calibri" pitchFamily="34" charset="0"/>
              </a:rPr>
              <a:t>, а 28 июля того же года крестьянина села Глушицы, того же уезда, Василия Лазарева. </a:t>
            </a:r>
          </a:p>
          <a:p>
            <a:pPr marL="45720" indent="0">
              <a:buNone/>
            </a:pPr>
            <a:r>
              <a:rPr lang="ru-RU" sz="1500" dirty="0">
                <a:latin typeface="Calibri" pitchFamily="34" charset="0"/>
                <a:cs typeface="Calibri" pitchFamily="34" charset="0"/>
              </a:rPr>
              <a:t> </a:t>
            </a:r>
            <a:r>
              <a:rPr lang="ru-RU" sz="1500" dirty="0" smtClean="0">
                <a:latin typeface="Calibri" pitchFamily="34" charset="0"/>
                <a:cs typeface="Calibri" pitchFamily="34" charset="0"/>
              </a:rPr>
              <a:t>      Великий сподвижник сего века, старец </a:t>
            </a:r>
            <a:r>
              <a:rPr lang="ru-RU" sz="1500" dirty="0" err="1" smtClean="0">
                <a:latin typeface="Calibri" pitchFamily="34" charset="0"/>
                <a:cs typeface="Calibri" pitchFamily="34" charset="0"/>
              </a:rPr>
              <a:t>иеросхимонах</a:t>
            </a:r>
            <a:r>
              <a:rPr lang="ru-RU" sz="1500" dirty="0" smtClean="0">
                <a:latin typeface="Calibri" pitchFamily="34" charset="0"/>
                <a:cs typeface="Calibri" pitchFamily="34" charset="0"/>
              </a:rPr>
              <a:t> Самсон (в миру граф фон </a:t>
            </a:r>
            <a:r>
              <a:rPr lang="ru-RU" sz="1500" dirty="0" err="1" smtClean="0">
                <a:latin typeface="Calibri" pitchFamily="34" charset="0"/>
                <a:cs typeface="Calibri" pitchFamily="34" charset="0"/>
              </a:rPr>
              <a:t>Сиверс</a:t>
            </a:r>
            <a:r>
              <a:rPr lang="ru-RU" sz="1500" dirty="0" smtClean="0">
                <a:latin typeface="Calibri" pitchFamily="34" charset="0"/>
                <a:cs typeface="Calibri" pitchFamily="34" charset="0"/>
              </a:rPr>
              <a:t>, 1898 – 1979г.г.) аскет и исповедник, провёл в сталинских лагерях 18 лет, трижды был выводим на казнь и не убит, попечением Матери Божией оставался жить и творить несомненные чудеса. Однажды, в 1945 году, пребывая в узилище на стройке коммунизма – Ферганском канале им. Сталина, - старец от страшной слабости упал в воду. Его вытащили баграми из воды, как мертвеца, раздели, положили на телегу и повезли на кладбище. Пока везли, вся вода из него вышла, он ожил. Сел на телегу и сидит. Сопровождающие его стали кричать: «Русский Бог воскрес!» и разбежались. Потом вернулись, взяли к себе, накормили и уложили в постель. С ним была икона «Взыскание погибших». Великая святыня. Историческая икона. Она и спасла старца от смерти.                                                                                                                               </a:t>
            </a:r>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292080" y="620688"/>
            <a:ext cx="3373016" cy="44644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Рисунок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86346" y="5085184"/>
            <a:ext cx="8160135" cy="2586604"/>
          </a:xfrm>
          <a:prstGeom prst="rect">
            <a:avLst/>
          </a:prstGeom>
        </p:spPr>
      </p:pic>
      <p:sp>
        <p:nvSpPr>
          <p:cNvPr id="8" name="Текст 1"/>
          <p:cNvSpPr>
            <a:spLocks noGrp="1"/>
          </p:cNvSpPr>
          <p:nvPr>
            <p:ph type="body" idx="1"/>
          </p:nvPr>
        </p:nvSpPr>
        <p:spPr>
          <a:xfrm>
            <a:off x="2046167" y="5660424"/>
            <a:ext cx="4858872" cy="639762"/>
          </a:xfrm>
        </p:spPr>
        <p:txBody>
          <a:bodyPr/>
          <a:lstStyle/>
          <a:p>
            <a:r>
              <a:rPr lang="ru-RU" sz="1400" b="0" dirty="0" smtClean="0">
                <a:latin typeface="Calibri" pitchFamily="34" charset="0"/>
                <a:cs typeface="Calibri" pitchFamily="34" charset="0"/>
              </a:rPr>
              <a:t>Долгова Виктория, СОШ № 22, Ефремовский район</a:t>
            </a:r>
            <a:endParaRPr lang="ru-RU" sz="1400" b="0" dirty="0">
              <a:latin typeface="Calibri" pitchFamily="34" charset="0"/>
              <a:cs typeface="Calibri" pitchFamily="34" charset="0"/>
            </a:endParaRPr>
          </a:p>
        </p:txBody>
      </p:sp>
      <p:pic>
        <p:nvPicPr>
          <p:cNvPr id="9" name="Рисунок 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99392"/>
            <a:ext cx="9144000" cy="7056784"/>
          </a:xfrm>
          <a:prstGeom prst="rect">
            <a:avLst/>
          </a:prstGeom>
        </p:spPr>
      </p:pic>
    </p:spTree>
    <p:extLst>
      <p:ext uri="{BB962C8B-B14F-4D97-AF65-F5344CB8AC3E}">
        <p14:creationId xmlns:p14="http://schemas.microsoft.com/office/powerpoint/2010/main" val="1593019339"/>
      </p:ext>
    </p:extLst>
  </p:cSld>
  <p:clrMapOvr>
    <a:masterClrMapping/>
  </p:clrMapOvr>
  <p:transition spd="slow">
    <p:wipe/>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Рисунок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67544" y="5229200"/>
            <a:ext cx="8160135" cy="2586604"/>
          </a:xfrm>
          <a:prstGeom prst="rect">
            <a:avLst/>
          </a:prstGeom>
        </p:spPr>
      </p:pic>
      <p:sp>
        <p:nvSpPr>
          <p:cNvPr id="7" name="Текст 3"/>
          <p:cNvSpPr txBox="1">
            <a:spLocks/>
          </p:cNvSpPr>
          <p:nvPr/>
        </p:nvSpPr>
        <p:spPr>
          <a:xfrm>
            <a:off x="2531387" y="6168053"/>
            <a:ext cx="4032448" cy="360040"/>
          </a:xfrm>
          <a:prstGeom prst="rect">
            <a:avLst/>
          </a:prstGeom>
        </p:spPr>
        <p:txBody>
          <a:bodyPr vert="horz" lIns="91440" tIns="45720" rIns="91440" bIns="45720" rtlCol="0">
            <a:normAutofit fontScale="92500"/>
          </a:bodyPr>
          <a:lstStyle>
            <a:lvl1pPr marL="0" indent="0" algn="l" defTabSz="914400" rtl="0" eaLnBrk="1" latinLnBrk="0" hangingPunct="1">
              <a:spcBef>
                <a:spcPct val="20000"/>
              </a:spcBef>
              <a:spcAft>
                <a:spcPts val="300"/>
              </a:spcAft>
              <a:buClr>
                <a:schemeClr val="accent6">
                  <a:lumMod val="75000"/>
                </a:schemeClr>
              </a:buClr>
              <a:buSzPct val="130000"/>
              <a:buFont typeface="Georgia" pitchFamily="18" charset="0"/>
              <a:buNone/>
              <a:defRPr sz="1400" kern="1200">
                <a:solidFill>
                  <a:schemeClr val="tx1">
                    <a:lumMod val="75000"/>
                    <a:lumOff val="25000"/>
                  </a:schemeClr>
                </a:solidFill>
                <a:latin typeface="+mn-lt"/>
                <a:ea typeface="+mn-ea"/>
                <a:cs typeface="+mn-cs"/>
              </a:defRPr>
            </a:lvl1pPr>
            <a:lvl2pPr marL="457200" indent="0" algn="l" defTabSz="914400" rtl="0" eaLnBrk="1" latinLnBrk="0" hangingPunct="1">
              <a:spcBef>
                <a:spcPct val="20000"/>
              </a:spcBef>
              <a:spcAft>
                <a:spcPts val="300"/>
              </a:spcAft>
              <a:buClr>
                <a:schemeClr val="accent6">
                  <a:lumMod val="75000"/>
                </a:schemeClr>
              </a:buClr>
              <a:buSzPct val="130000"/>
              <a:buFont typeface="Georgia" pitchFamily="18" charset="0"/>
              <a:buNone/>
              <a:defRPr sz="1200" kern="1200">
                <a:solidFill>
                  <a:schemeClr val="tx1">
                    <a:lumMod val="75000"/>
                    <a:lumOff val="25000"/>
                  </a:schemeClr>
                </a:solidFill>
                <a:latin typeface="+mn-lt"/>
                <a:ea typeface="+mn-ea"/>
                <a:cs typeface="+mn-cs"/>
              </a:defRPr>
            </a:lvl2pPr>
            <a:lvl3pPr marL="914400" indent="0" algn="l" defTabSz="914400" rtl="0" eaLnBrk="1" latinLnBrk="0" hangingPunct="1">
              <a:spcBef>
                <a:spcPct val="20000"/>
              </a:spcBef>
              <a:spcAft>
                <a:spcPts val="300"/>
              </a:spcAft>
              <a:buClr>
                <a:schemeClr val="accent6">
                  <a:lumMod val="75000"/>
                </a:schemeClr>
              </a:buClr>
              <a:buSzPct val="130000"/>
              <a:buFont typeface="Georgia" pitchFamily="18" charset="0"/>
              <a:buNone/>
              <a:defRPr sz="1000" kern="1200">
                <a:solidFill>
                  <a:schemeClr val="tx1">
                    <a:lumMod val="75000"/>
                    <a:lumOff val="25000"/>
                  </a:schemeClr>
                </a:solidFill>
                <a:latin typeface="+mn-lt"/>
                <a:ea typeface="+mn-ea"/>
                <a:cs typeface="+mn-cs"/>
              </a:defRPr>
            </a:lvl3pPr>
            <a:lvl4pPr marL="1371600" indent="0" algn="l" defTabSz="914400" rtl="0" eaLnBrk="1" latinLnBrk="0" hangingPunct="1">
              <a:spcBef>
                <a:spcPct val="20000"/>
              </a:spcBef>
              <a:spcAft>
                <a:spcPts val="300"/>
              </a:spcAft>
              <a:buClr>
                <a:schemeClr val="accent6">
                  <a:lumMod val="75000"/>
                </a:schemeClr>
              </a:buClr>
              <a:buSzPct val="130000"/>
              <a:buFont typeface="Georgia" pitchFamily="18" charset="0"/>
              <a:buNone/>
              <a:defRPr sz="900" kern="1200">
                <a:solidFill>
                  <a:schemeClr val="tx1">
                    <a:lumMod val="75000"/>
                    <a:lumOff val="25000"/>
                  </a:schemeClr>
                </a:solidFill>
                <a:latin typeface="+mn-lt"/>
                <a:ea typeface="+mn-ea"/>
                <a:cs typeface="+mn-cs"/>
              </a:defRPr>
            </a:lvl4pPr>
            <a:lvl5pPr marL="1828800" indent="0" algn="l" defTabSz="914400" rtl="0" eaLnBrk="1" latinLnBrk="0" hangingPunct="1">
              <a:spcBef>
                <a:spcPct val="20000"/>
              </a:spcBef>
              <a:spcAft>
                <a:spcPts val="300"/>
              </a:spcAft>
              <a:buClr>
                <a:schemeClr val="accent6">
                  <a:lumMod val="75000"/>
                </a:schemeClr>
              </a:buClr>
              <a:buSzPct val="130000"/>
              <a:buFont typeface="Georgia" pitchFamily="18" charset="0"/>
              <a:buNone/>
              <a:defRPr sz="900" kern="1200">
                <a:solidFill>
                  <a:schemeClr val="tx1">
                    <a:lumMod val="75000"/>
                    <a:lumOff val="25000"/>
                  </a:schemeClr>
                </a:solidFill>
                <a:latin typeface="+mn-lt"/>
                <a:ea typeface="+mn-ea"/>
                <a:cs typeface="+mn-cs"/>
              </a:defRPr>
            </a:lvl5pPr>
            <a:lvl6pPr marL="2286000" indent="0" algn="l" defTabSz="914400" rtl="0" eaLnBrk="1" latinLnBrk="0" hangingPunct="1">
              <a:spcBef>
                <a:spcPct val="20000"/>
              </a:spcBef>
              <a:spcAft>
                <a:spcPts val="300"/>
              </a:spcAft>
              <a:buClr>
                <a:schemeClr val="accent6">
                  <a:lumMod val="75000"/>
                </a:schemeClr>
              </a:buClr>
              <a:buSzPct val="130000"/>
              <a:buFont typeface="Georgia" pitchFamily="18" charset="0"/>
              <a:buNone/>
              <a:defRPr sz="900" kern="1200">
                <a:solidFill>
                  <a:schemeClr val="tx1">
                    <a:lumMod val="75000"/>
                    <a:lumOff val="25000"/>
                  </a:schemeClr>
                </a:solidFill>
                <a:latin typeface="+mn-lt"/>
                <a:ea typeface="+mn-ea"/>
                <a:cs typeface="+mn-cs"/>
              </a:defRPr>
            </a:lvl6pPr>
            <a:lvl7pPr marL="2743200" indent="0" algn="l" defTabSz="914400" rtl="0" eaLnBrk="1" latinLnBrk="0" hangingPunct="1">
              <a:spcBef>
                <a:spcPct val="20000"/>
              </a:spcBef>
              <a:spcAft>
                <a:spcPts val="300"/>
              </a:spcAft>
              <a:buClr>
                <a:schemeClr val="accent6">
                  <a:lumMod val="75000"/>
                </a:schemeClr>
              </a:buClr>
              <a:buSzPct val="130000"/>
              <a:buFont typeface="Georgia" pitchFamily="18" charset="0"/>
              <a:buNone/>
              <a:defRPr sz="900" kern="1200">
                <a:solidFill>
                  <a:schemeClr val="tx1">
                    <a:lumMod val="75000"/>
                    <a:lumOff val="25000"/>
                  </a:schemeClr>
                </a:solidFill>
                <a:latin typeface="+mn-lt"/>
                <a:ea typeface="+mn-ea"/>
                <a:cs typeface="+mn-cs"/>
              </a:defRPr>
            </a:lvl7pPr>
            <a:lvl8pPr marL="3200400" indent="0" algn="l" defTabSz="914400" rtl="0" eaLnBrk="1" latinLnBrk="0" hangingPunct="1">
              <a:spcBef>
                <a:spcPct val="20000"/>
              </a:spcBef>
              <a:spcAft>
                <a:spcPts val="300"/>
              </a:spcAft>
              <a:buClr>
                <a:schemeClr val="accent6">
                  <a:lumMod val="75000"/>
                </a:schemeClr>
              </a:buClr>
              <a:buSzPct val="130000"/>
              <a:buFont typeface="Georgia" pitchFamily="18" charset="0"/>
              <a:buNone/>
              <a:defRPr sz="900" kern="1200">
                <a:solidFill>
                  <a:schemeClr val="tx1">
                    <a:lumMod val="75000"/>
                    <a:lumOff val="25000"/>
                  </a:schemeClr>
                </a:solidFill>
                <a:latin typeface="+mn-lt"/>
                <a:ea typeface="+mn-ea"/>
                <a:cs typeface="+mn-cs"/>
              </a:defRPr>
            </a:lvl8pPr>
            <a:lvl9pPr marL="3657600" indent="0" algn="l" defTabSz="914400" rtl="0" eaLnBrk="1" latinLnBrk="0" hangingPunct="1">
              <a:spcBef>
                <a:spcPct val="20000"/>
              </a:spcBef>
              <a:spcAft>
                <a:spcPts val="300"/>
              </a:spcAft>
              <a:buClr>
                <a:schemeClr val="accent6">
                  <a:lumMod val="75000"/>
                </a:schemeClr>
              </a:buClr>
              <a:buSzPct val="130000"/>
              <a:buFont typeface="Georgia" pitchFamily="18" charset="0"/>
              <a:buNone/>
              <a:defRPr sz="900" kern="1200">
                <a:solidFill>
                  <a:schemeClr val="tx1">
                    <a:lumMod val="75000"/>
                    <a:lumOff val="25000"/>
                  </a:schemeClr>
                </a:solidFill>
                <a:latin typeface="+mn-lt"/>
                <a:ea typeface="+mn-ea"/>
                <a:cs typeface="+mn-cs"/>
              </a:defRPr>
            </a:lvl9pPr>
          </a:lstStyle>
          <a:p>
            <a:r>
              <a:rPr lang="ru-RU" dirty="0" smtClean="0">
                <a:latin typeface="Calibri" pitchFamily="34" charset="0"/>
                <a:cs typeface="Calibri" pitchFamily="34" charset="0"/>
              </a:rPr>
              <a:t>Долгова Виктория, СОШ № 22, </a:t>
            </a:r>
            <a:r>
              <a:rPr lang="ru-RU" dirty="0" err="1" smtClean="0">
                <a:latin typeface="Calibri" pitchFamily="34" charset="0"/>
                <a:cs typeface="Calibri" pitchFamily="34" charset="0"/>
              </a:rPr>
              <a:t>Ефремовский</a:t>
            </a:r>
            <a:r>
              <a:rPr lang="ru-RU" dirty="0" smtClean="0">
                <a:latin typeface="Calibri" pitchFamily="34" charset="0"/>
                <a:cs typeface="Calibri" pitchFamily="34" charset="0"/>
              </a:rPr>
              <a:t> район</a:t>
            </a:r>
          </a:p>
          <a:p>
            <a:endParaRPr lang="ru-RU" dirty="0"/>
          </a:p>
        </p:txBody>
      </p:sp>
      <p:pic>
        <p:nvPicPr>
          <p:cNvPr id="14" name="Рисунок 1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379945" y="188640"/>
            <a:ext cx="495468" cy="847229"/>
          </a:xfrm>
          <a:prstGeom prst="rect">
            <a:avLst/>
          </a:prstGeom>
        </p:spPr>
      </p:pic>
      <p:sp>
        <p:nvSpPr>
          <p:cNvPr id="16" name="Объект 2"/>
          <p:cNvSpPr>
            <a:spLocks noGrp="1"/>
          </p:cNvSpPr>
          <p:nvPr>
            <p:ph idx="1"/>
          </p:nvPr>
        </p:nvSpPr>
        <p:spPr>
          <a:xfrm>
            <a:off x="155123" y="332656"/>
            <a:ext cx="8784976" cy="5400600"/>
          </a:xfrm>
        </p:spPr>
        <p:txBody>
          <a:bodyPr>
            <a:noAutofit/>
          </a:bodyPr>
          <a:lstStyle/>
          <a:p>
            <a:pPr marL="45720" indent="0">
              <a:buNone/>
            </a:pPr>
            <a:r>
              <a:rPr lang="ru-RU" sz="1400" dirty="0" smtClean="0"/>
              <a:t>    </a:t>
            </a:r>
            <a:r>
              <a:rPr lang="ru-RU" sz="1400" dirty="0" smtClean="0">
                <a:latin typeface="Calibri" pitchFamily="34" charset="0"/>
                <a:cs typeface="Calibri" pitchFamily="34" charset="0"/>
              </a:rPr>
              <a:t>Великое чудо сотворила Богоматерь через Борскую икону «Взыскание погибших» в 1871 году. Было холерное время, и жители Серпухова пожелали принести к себе икону. В городе был мальчик, немой и не владевший ногами. Увидев икону, он вдруг произнёс: «Вот взыскание погибших», - и тут же встал на ноги. По принесении иконы холера в Серпухове прекратилась. В воспоминании об этом серпуховские граждане пожертвовали в храм села Бор драгоценное Евангелие с изображением иконы и с надписью о говорящем чуде. Борская икона «Взыскание погибших» отличается громадными размерами. В вышину она более 2 метров, а в ширину 1 метр 25 см. вверху иконы изображено Крещение Христово – в память того, что именно в праздник Крещение крестьянин избавлен был от гибели. Богоматерь изображена в полу рост, обхватив обеими руками стоящего во весь рост Божественного младенца. </a:t>
            </a:r>
          </a:p>
          <a:p>
            <a:pPr marL="45720" indent="0">
              <a:buNone/>
            </a:pPr>
            <a:r>
              <a:rPr lang="ru-RU" sz="1400" dirty="0" smtClean="0">
                <a:latin typeface="Calibri" pitchFamily="34" charset="0"/>
                <a:cs typeface="Calibri" pitchFamily="34" charset="0"/>
              </a:rPr>
              <a:t>       Известны чудотворные образы «Взыскания погибших»: из села Малижина Харьковской губернии, явленная в 1770 году, троекратно избавившая жителей от холеры; из села Красное Черниговской губернии, из Воронежа, Козлова Тамбовской губернии. В 1835 году при Московском Александровском Сиротском институте был освящён храм в честь иконы «Взыскание погибших». Особенный интерес представляют сохранившиеся предания об иконе Божьей Матери «Взыскание погибших», находящейся в храме в честь «Воскресения Словущего» в Москве. Эта икона была перенесена из храма в честь Рождества Христова в Палашевский переулок. Последний владелец её овдовел и был на пороге полной нищеты. Усердная молитва Пресвятой Богородице спасла его от отчаяния и устроила судьбу его дочерей-сирот. Человек этот счёл себя недостойным иметь в своём доме чудотворный образ и передал его в храм. В 1812 году Палашевский храм был разграблен французами. Поруганная святыня была найдена расколотой на три части среди всякого хлама. При обретении иконы совершалось множество чудесных исцелений. К этой иконе обращались невесты, выходя замуж, чтобы брак был спасительным. Приходили к ней люди, погрязшие в пьянстве, погибающие в нищете, страждущие в болезнях, с молениями обращались к ней матери о погибающих детях. И всем Царица Небесная ниспосылала помощь и поддержку: «Взыщи нас, погибающих, Пресвятая Дево, не по грехом бо нашим наказуеши нас, но по человеколюбию милоши: избавь нас от ада, болезни, и нужды спаси нас» (тропарь. Гл 4). На иконе Божья Матерь, чуть наклонив голову влево, поддерживает младенца Иисуса Христа сплетёнными руками в вертикальном стоячем положении, а Он прижался к её ланите и держит рукой за шею. </a:t>
            </a:r>
            <a:endParaRPr lang="ru-RU" sz="1400" dirty="0">
              <a:latin typeface="Calibri" pitchFamily="34" charset="0"/>
              <a:cs typeface="Calibri" pitchFamily="34" charset="0"/>
            </a:endParaRPr>
          </a:p>
        </p:txBody>
      </p:sp>
      <p:pic>
        <p:nvPicPr>
          <p:cNvPr id="18" name="Рисунок 17"/>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08520" y="-171400"/>
            <a:ext cx="9361040" cy="7200800"/>
          </a:xfrm>
          <a:prstGeom prst="rect">
            <a:avLst/>
          </a:prstGeom>
        </p:spPr>
      </p:pic>
    </p:spTree>
    <p:extLst>
      <p:ext uri="{BB962C8B-B14F-4D97-AF65-F5344CB8AC3E}">
        <p14:creationId xmlns:p14="http://schemas.microsoft.com/office/powerpoint/2010/main" val="1520316243"/>
      </p:ext>
    </p:extLst>
  </p:cSld>
  <p:clrMapOvr>
    <a:masterClrMapping/>
  </p:clrMapOvr>
  <p:transition spd="slow">
    <p:wipe/>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Объект 4"/>
          <p:cNvSpPr>
            <a:spLocks noGrp="1"/>
          </p:cNvSpPr>
          <p:nvPr>
            <p:ph sz="quarter" idx="4"/>
          </p:nvPr>
        </p:nvSpPr>
        <p:spPr>
          <a:xfrm>
            <a:off x="467544" y="620688"/>
            <a:ext cx="8064896" cy="5184576"/>
          </a:xfrm>
        </p:spPr>
        <p:txBody>
          <a:bodyPr>
            <a:normAutofit lnSpcReduction="10000"/>
          </a:bodyPr>
          <a:lstStyle/>
          <a:p>
            <a:pPr marL="45720" indent="0">
              <a:buNone/>
            </a:pPr>
            <a:r>
              <a:rPr lang="ru-RU" sz="1400" dirty="0"/>
              <a:t> </a:t>
            </a:r>
            <a:r>
              <a:rPr lang="ru-RU" sz="1400" dirty="0" smtClean="0"/>
              <a:t>      </a:t>
            </a:r>
            <a:r>
              <a:rPr lang="ru-RU" sz="1400" b="1" dirty="0" smtClean="0">
                <a:latin typeface="Calibri" pitchFamily="34" charset="0"/>
                <a:cs typeface="Calibri" pitchFamily="34" charset="0"/>
              </a:rPr>
              <a:t>«Взыскание погибших» </a:t>
            </a:r>
            <a:r>
              <a:rPr lang="ru-RU" sz="1400" dirty="0" smtClean="0">
                <a:latin typeface="Calibri" pitchFamily="34" charset="0"/>
                <a:cs typeface="Calibri" pitchFamily="34" charset="0"/>
              </a:rPr>
              <a:t>– икона, перед которой особенно глубоко постигается Божья любовь. Она последнее прибежище отчаявшихся. Скольких людей она утешила, скольких отчаявшихся повергла на колени в покаянных слезах о грехе. Многие люди, которые молятся этой иконе, замечают, что Богородице на ней живая. Её лик меняет выражение: то смотрит она задумчиво и отрешённо, то светло, то очень строго, а кому-то улыбается. Так почему же она приходит в уныние? Как ей не впасть в уныние? Как не испугаться перспектив далёкого и близкого будущего? Мы живём в постоянном страхе за себя, за детей, за работу, за карьеру, за всё, из чего смогли бы слепить жизнь. </a:t>
            </a:r>
          </a:p>
          <a:p>
            <a:pPr marL="45720" indent="0">
              <a:buNone/>
            </a:pPr>
            <a:r>
              <a:rPr lang="ru-RU" sz="1400" dirty="0" smtClean="0">
                <a:latin typeface="Calibri" pitchFamily="34" charset="0"/>
                <a:cs typeface="Calibri" pitchFamily="34" charset="0"/>
              </a:rPr>
              <a:t>Мы совсем не считаем нашу жизнь греховной. Несчастной – да, неопределённой – да, безрадостной – да. Но греховной? Чем мы виноваты? Вот тем и виноваты, что научились обходиться без молитвы на устах, без благословения Божьего, без взыскующего взгляда Божьей Матери с чудотворной иконы. Мы живём сами по себе. Даже уже летя в чёрную пропасть, мы не просим: помоги. Дети, ещё мало пожившие на свете, не знающие жизни и не уставшие от неё, жизни боятся и от жизни бегут. </a:t>
            </a:r>
          </a:p>
          <a:p>
            <a:pPr marL="45720" indent="0">
              <a:buNone/>
            </a:pPr>
            <a:r>
              <a:rPr lang="ru-RU" sz="1400" dirty="0">
                <a:latin typeface="Calibri" pitchFamily="34" charset="0"/>
                <a:cs typeface="Calibri" pitchFamily="34" charset="0"/>
              </a:rPr>
              <a:t> </a:t>
            </a:r>
            <a:r>
              <a:rPr lang="ru-RU" sz="1400" dirty="0" smtClean="0">
                <a:latin typeface="Calibri" pitchFamily="34" charset="0"/>
                <a:cs typeface="Calibri" pitchFamily="34" charset="0"/>
              </a:rPr>
              <a:t>    Богородица всматривается в наши глаза, ища в них покаяния в грехах и устыжение. И готова спасать, поднимать из бездны, отводить от роковой черты всех, кто в минуту отчаяния вдруг повернёт свою голову и попросит прощения у светлого лика Пречистой Матери. Это может быть любая икона. Но молитва Пречистой Божьей Матери дойдёт до неё и человек получит облегчение. И тогда на счёт чудотворного святого образа запишется ещё одно свершившееся чудо. Свершившееся с нами. А то, что свершается с нами, убеждает особенно. Чужой опыт не убеждает, убеждает свой. Пусть горький, но свой. И лишь бы во спасение. </a:t>
            </a:r>
          </a:p>
          <a:p>
            <a:pPr marL="45720" indent="0">
              <a:buNone/>
            </a:pPr>
            <a:r>
              <a:rPr lang="ru-RU" sz="1400" dirty="0">
                <a:latin typeface="Calibri" pitchFamily="34" charset="0"/>
                <a:cs typeface="Calibri" pitchFamily="34" charset="0"/>
              </a:rPr>
              <a:t> </a:t>
            </a:r>
            <a:r>
              <a:rPr lang="ru-RU" sz="1400" dirty="0" smtClean="0">
                <a:latin typeface="Calibri" pitchFamily="34" charset="0"/>
                <a:cs typeface="Calibri" pitchFamily="34" charset="0"/>
              </a:rPr>
              <a:t>     Прославление иконы «Взыскание погибших» на Руси в </a:t>
            </a:r>
            <a:r>
              <a:rPr lang="en-US" sz="1400" dirty="0" smtClean="0">
                <a:latin typeface="Calibri" pitchFamily="34" charset="0"/>
                <a:cs typeface="Calibri" pitchFamily="34" charset="0"/>
              </a:rPr>
              <a:t>XVIII </a:t>
            </a:r>
            <a:r>
              <a:rPr lang="ru-RU" sz="1400" dirty="0" smtClean="0">
                <a:latin typeface="Calibri" pitchFamily="34" charset="0"/>
                <a:cs typeface="Calibri" pitchFamily="34" charset="0"/>
              </a:rPr>
              <a:t>положило начало все церковному почитанию сего образа, списки которого и поныне пребывают во многих городах и селениях. Строятся храмы во имя этой иконы. В Москве только шесть храмов во имя иконы «Взыскание погибших». Строятся они и в других городах. Люди приходят и молятся Пресвятой Богородице, прося, чтобы она заступилась за них, помогла в трудную минуту. </a:t>
            </a:r>
            <a:endParaRPr lang="ru-RU" sz="1400" dirty="0">
              <a:latin typeface="Calibri" pitchFamily="34" charset="0"/>
              <a:cs typeface="Calibri" pitchFamily="34" charset="0"/>
            </a:endParaRPr>
          </a:p>
        </p:txBody>
      </p:sp>
      <p:pic>
        <p:nvPicPr>
          <p:cNvPr id="6" name="Рисунок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39552" y="4869160"/>
            <a:ext cx="8160135" cy="2586604"/>
          </a:xfrm>
          <a:prstGeom prst="rect">
            <a:avLst/>
          </a:prstGeom>
        </p:spPr>
      </p:pic>
      <p:sp>
        <p:nvSpPr>
          <p:cNvPr id="7" name="Текст 1"/>
          <p:cNvSpPr>
            <a:spLocks noGrp="1"/>
          </p:cNvSpPr>
          <p:nvPr>
            <p:ph type="body" idx="1"/>
          </p:nvPr>
        </p:nvSpPr>
        <p:spPr>
          <a:xfrm>
            <a:off x="2195736" y="5715843"/>
            <a:ext cx="4930880" cy="423738"/>
          </a:xfrm>
        </p:spPr>
        <p:txBody>
          <a:bodyPr/>
          <a:lstStyle/>
          <a:p>
            <a:r>
              <a:rPr lang="ru-RU" sz="1400" b="0" dirty="0" smtClean="0">
                <a:latin typeface="Calibri" pitchFamily="34" charset="0"/>
                <a:cs typeface="Calibri" pitchFamily="34" charset="0"/>
              </a:rPr>
              <a:t>Долгова Виктория, СОШ № 22, Ефремовский район</a:t>
            </a:r>
            <a:endParaRPr lang="ru-RU" sz="1400" b="0" dirty="0">
              <a:latin typeface="Calibri" pitchFamily="34" charset="0"/>
              <a:cs typeface="Calibri" pitchFamily="34" charset="0"/>
            </a:endParaRPr>
          </a:p>
        </p:txBody>
      </p:sp>
      <p:pic>
        <p:nvPicPr>
          <p:cNvPr id="9" name="Рисунок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99392"/>
            <a:ext cx="9144000" cy="7056784"/>
          </a:xfrm>
          <a:prstGeom prst="rect">
            <a:avLst/>
          </a:prstGeom>
        </p:spPr>
      </p:pic>
    </p:spTree>
    <p:extLst>
      <p:ext uri="{BB962C8B-B14F-4D97-AF65-F5344CB8AC3E}">
        <p14:creationId xmlns:p14="http://schemas.microsoft.com/office/powerpoint/2010/main" val="3887420105"/>
      </p:ext>
    </p:extLst>
  </p:cSld>
  <p:clrMapOvr>
    <a:masterClrMapping/>
  </p:clrMapOvr>
  <p:transition spd="slow">
    <p:wipe/>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sz="half" idx="2"/>
          </p:nvPr>
        </p:nvSpPr>
        <p:spPr>
          <a:xfrm>
            <a:off x="683568" y="764704"/>
            <a:ext cx="3960440" cy="5256584"/>
          </a:xfrm>
        </p:spPr>
        <p:txBody>
          <a:bodyPr>
            <a:normAutofit/>
          </a:bodyPr>
          <a:lstStyle/>
          <a:p>
            <a:pPr marL="45720" indent="0">
              <a:buNone/>
            </a:pPr>
            <a:r>
              <a:rPr lang="ru-RU" sz="1400" dirty="0" smtClean="0">
                <a:latin typeface="Calibri" pitchFamily="34" charset="0"/>
                <a:cs typeface="Calibri" pitchFamily="34" charset="0"/>
              </a:rPr>
              <a:t>Стоял бы и смотрел, не отрываясь.</a:t>
            </a:r>
          </a:p>
          <a:p>
            <a:pPr marL="45720" indent="0">
              <a:buNone/>
            </a:pPr>
            <a:r>
              <a:rPr lang="ru-RU" sz="1400" dirty="0" smtClean="0">
                <a:latin typeface="Calibri" pitchFamily="34" charset="0"/>
                <a:cs typeface="Calibri" pitchFamily="34" charset="0"/>
              </a:rPr>
              <a:t>Икона-чудо! </a:t>
            </a:r>
          </a:p>
          <a:p>
            <a:pPr marL="45720" indent="0">
              <a:buNone/>
            </a:pPr>
            <a:r>
              <a:rPr lang="ru-RU" sz="1400" dirty="0" smtClean="0">
                <a:latin typeface="Calibri" pitchFamily="34" charset="0"/>
                <a:cs typeface="Calibri" pitchFamily="34" charset="0"/>
              </a:rPr>
              <a:t>Кротость и печаль.</a:t>
            </a:r>
          </a:p>
          <a:p>
            <a:pPr marL="45720" indent="0">
              <a:buNone/>
            </a:pPr>
            <a:r>
              <a:rPr lang="ru-RU" sz="1400" dirty="0" smtClean="0">
                <a:latin typeface="Calibri" pitchFamily="34" charset="0"/>
                <a:cs typeface="Calibri" pitchFamily="34" charset="0"/>
              </a:rPr>
              <a:t>«Взыскание погибших»,</a:t>
            </a:r>
          </a:p>
          <a:p>
            <a:pPr marL="45720" indent="0">
              <a:buNone/>
            </a:pPr>
            <a:r>
              <a:rPr lang="ru-RU" sz="1400" dirty="0" smtClean="0">
                <a:latin typeface="Calibri" pitchFamily="34" charset="0"/>
                <a:cs typeface="Calibri" pitchFamily="34" charset="0"/>
              </a:rPr>
              <a:t>Как живая!</a:t>
            </a:r>
          </a:p>
          <a:p>
            <a:pPr marL="45720" indent="0">
              <a:buNone/>
            </a:pPr>
            <a:r>
              <a:rPr lang="ru-RU" sz="1400" dirty="0" smtClean="0">
                <a:latin typeface="Calibri" pitchFamily="34" charset="0"/>
                <a:cs typeface="Calibri" pitchFamily="34" charset="0"/>
              </a:rPr>
              <a:t>Струится покрывало по плечам.</a:t>
            </a:r>
          </a:p>
          <a:p>
            <a:pPr marL="45720" indent="0">
              <a:buNone/>
            </a:pPr>
            <a:r>
              <a:rPr lang="ru-RU" sz="1400" dirty="0" smtClean="0">
                <a:latin typeface="Calibri" pitchFamily="34" charset="0"/>
                <a:cs typeface="Calibri" pitchFamily="34" charset="0"/>
              </a:rPr>
              <a:t>Дитя прильнуло в поисках защиты,</a:t>
            </a:r>
          </a:p>
          <a:p>
            <a:pPr marL="45720" indent="0">
              <a:buNone/>
            </a:pPr>
            <a:r>
              <a:rPr lang="ru-RU" sz="1400" dirty="0" smtClean="0">
                <a:latin typeface="Calibri" pitchFamily="34" charset="0"/>
                <a:cs typeface="Calibri" pitchFamily="34" charset="0"/>
              </a:rPr>
              <a:t>Предчувствуя далёкий Крестный час.</a:t>
            </a:r>
          </a:p>
          <a:p>
            <a:pPr marL="45720" indent="0">
              <a:buNone/>
            </a:pPr>
            <a:r>
              <a:rPr lang="ru-RU" sz="1400" dirty="0" smtClean="0">
                <a:latin typeface="Calibri" pitchFamily="34" charset="0"/>
                <a:cs typeface="Calibri" pitchFamily="34" charset="0"/>
              </a:rPr>
              <a:t>Пока ещё ручонки не пробиты, </a:t>
            </a:r>
          </a:p>
          <a:p>
            <a:pPr marL="45720" indent="0">
              <a:buNone/>
            </a:pPr>
            <a:r>
              <a:rPr lang="ru-RU" sz="1400" dirty="0" smtClean="0">
                <a:latin typeface="Calibri" pitchFamily="34" charset="0"/>
                <a:cs typeface="Calibri" pitchFamily="34" charset="0"/>
              </a:rPr>
              <a:t>Но Ты глядишь на каждого из нас.</a:t>
            </a:r>
          </a:p>
          <a:p>
            <a:pPr marL="45720" indent="0">
              <a:buNone/>
            </a:pPr>
            <a:r>
              <a:rPr lang="ru-RU" sz="1400" dirty="0" smtClean="0">
                <a:latin typeface="Calibri" pitchFamily="34" charset="0"/>
                <a:cs typeface="Calibri" pitchFamily="34" charset="0"/>
              </a:rPr>
              <a:t>О </a:t>
            </a:r>
            <a:r>
              <a:rPr lang="ru-RU" sz="1400" dirty="0" err="1" smtClean="0">
                <a:latin typeface="Calibri" pitchFamily="34" charset="0"/>
                <a:cs typeface="Calibri" pitchFamily="34" charset="0"/>
              </a:rPr>
              <a:t>Мати</a:t>
            </a:r>
            <a:r>
              <a:rPr lang="ru-RU" sz="1400" dirty="0" smtClean="0">
                <a:latin typeface="Calibri" pitchFamily="34" charset="0"/>
                <a:cs typeface="Calibri" pitchFamily="34" charset="0"/>
              </a:rPr>
              <a:t> Света! Все мы виноваты.</a:t>
            </a:r>
          </a:p>
          <a:p>
            <a:pPr marL="45720" indent="0">
              <a:buNone/>
            </a:pPr>
            <a:r>
              <a:rPr lang="ru-RU" sz="1400" dirty="0" smtClean="0">
                <a:latin typeface="Calibri" pitchFamily="34" charset="0"/>
                <a:cs typeface="Calibri" pitchFamily="34" charset="0"/>
              </a:rPr>
              <a:t>История кружит который раз.</a:t>
            </a:r>
          </a:p>
          <a:p>
            <a:pPr marL="45720" indent="0">
              <a:buNone/>
            </a:pPr>
            <a:r>
              <a:rPr lang="ru-RU" sz="1400" dirty="0" smtClean="0">
                <a:latin typeface="Calibri" pitchFamily="34" charset="0"/>
                <a:cs typeface="Calibri" pitchFamily="34" charset="0"/>
              </a:rPr>
              <a:t>Растут иуды, воины, </a:t>
            </a:r>
            <a:r>
              <a:rPr lang="ru-RU" sz="1400" dirty="0" err="1" smtClean="0">
                <a:latin typeface="Calibri" pitchFamily="34" charset="0"/>
                <a:cs typeface="Calibri" pitchFamily="34" charset="0"/>
              </a:rPr>
              <a:t>пилаты</a:t>
            </a:r>
            <a:r>
              <a:rPr lang="ru-RU" sz="1400" dirty="0" smtClean="0">
                <a:latin typeface="Calibri" pitchFamily="34" charset="0"/>
                <a:cs typeface="Calibri" pitchFamily="34" charset="0"/>
              </a:rPr>
              <a:t>, </a:t>
            </a:r>
          </a:p>
          <a:p>
            <a:pPr marL="45720" indent="0">
              <a:buNone/>
            </a:pPr>
            <a:r>
              <a:rPr lang="ru-RU" sz="1400" dirty="0" smtClean="0">
                <a:latin typeface="Calibri" pitchFamily="34" charset="0"/>
                <a:cs typeface="Calibri" pitchFamily="34" charset="0"/>
              </a:rPr>
              <a:t>Ученики – кто пред Тобой сейчас?</a:t>
            </a:r>
          </a:p>
          <a:p>
            <a:pPr marL="45720" indent="0">
              <a:buNone/>
            </a:pPr>
            <a:r>
              <a:rPr lang="ru-RU" sz="1400" dirty="0">
                <a:latin typeface="Calibri" pitchFamily="34" charset="0"/>
                <a:cs typeface="Calibri" pitchFamily="34" charset="0"/>
              </a:rPr>
              <a:t> </a:t>
            </a:r>
            <a:r>
              <a:rPr lang="ru-RU" sz="1400" dirty="0" smtClean="0">
                <a:latin typeface="Calibri" pitchFamily="34" charset="0"/>
                <a:cs typeface="Calibri" pitchFamily="34" charset="0"/>
              </a:rPr>
              <a:t>              (Иеромонах Роман. 1.05.01. Скит     		</a:t>
            </a:r>
            <a:r>
              <a:rPr lang="ru-RU" sz="1400" dirty="0" err="1" smtClean="0">
                <a:latin typeface="Calibri" pitchFamily="34" charset="0"/>
                <a:cs typeface="Calibri" pitchFamily="34" charset="0"/>
              </a:rPr>
              <a:t>Ветрово</a:t>
            </a:r>
            <a:r>
              <a:rPr lang="ru-RU" sz="1400" dirty="0" smtClean="0">
                <a:latin typeface="Calibri" pitchFamily="34" charset="0"/>
                <a:cs typeface="Calibri" pitchFamily="34" charset="0"/>
              </a:rPr>
              <a:t>).</a:t>
            </a:r>
          </a:p>
          <a:p>
            <a:endParaRPr lang="ru-RU" sz="1400" dirty="0">
              <a:latin typeface="Calibri" pitchFamily="34" charset="0"/>
              <a:cs typeface="Calibri" pitchFamily="34" charset="0"/>
            </a:endParaRPr>
          </a:p>
        </p:txBody>
      </p:sp>
      <p:pic>
        <p:nvPicPr>
          <p:cNvPr id="1026" name="Picture 2"/>
          <p:cNvPicPr>
            <a:picLocks noGrp="1" noChangeAspect="1" noChangeArrowheads="1"/>
          </p:cNvPicPr>
          <p:nvPr>
            <p:ph sz="quarter" idx="4"/>
          </p:nvPr>
        </p:nvPicPr>
        <p:blipFill>
          <a:blip r:embed="rId2">
            <a:extLst>
              <a:ext uri="{28A0092B-C50C-407E-A947-70E740481C1C}">
                <a14:useLocalDpi xmlns:a14="http://schemas.microsoft.com/office/drawing/2010/main" val="0"/>
              </a:ext>
            </a:extLst>
          </a:blip>
          <a:srcRect/>
          <a:stretch>
            <a:fillRect/>
          </a:stretch>
        </p:blipFill>
        <p:spPr bwMode="auto">
          <a:xfrm>
            <a:off x="4788024" y="764704"/>
            <a:ext cx="3320509" cy="45370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 name="Рисунок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95536" y="5013176"/>
            <a:ext cx="8160135" cy="2586604"/>
          </a:xfrm>
          <a:prstGeom prst="rect">
            <a:avLst/>
          </a:prstGeom>
        </p:spPr>
      </p:pic>
      <p:sp>
        <p:nvSpPr>
          <p:cNvPr id="8" name="Текст 3"/>
          <p:cNvSpPr>
            <a:spLocks noGrp="1"/>
          </p:cNvSpPr>
          <p:nvPr>
            <p:ph type="body" sz="quarter" idx="3"/>
          </p:nvPr>
        </p:nvSpPr>
        <p:spPr>
          <a:xfrm>
            <a:off x="2336976" y="5637082"/>
            <a:ext cx="4277254" cy="692696"/>
          </a:xfrm>
        </p:spPr>
        <p:txBody>
          <a:bodyPr/>
          <a:lstStyle/>
          <a:p>
            <a:r>
              <a:rPr lang="ru-RU" sz="1400" b="0" dirty="0" smtClean="0">
                <a:latin typeface="Calibri" pitchFamily="34" charset="0"/>
                <a:cs typeface="Calibri" pitchFamily="34" charset="0"/>
              </a:rPr>
              <a:t>Долгова Виктория, СОШ « 22, Ефремовский район</a:t>
            </a:r>
            <a:endParaRPr lang="ru-RU" sz="1400" b="0" dirty="0">
              <a:latin typeface="Calibri" pitchFamily="34" charset="0"/>
              <a:cs typeface="Calibri" pitchFamily="34" charset="0"/>
            </a:endParaRPr>
          </a:p>
        </p:txBody>
      </p:sp>
      <p:pic>
        <p:nvPicPr>
          <p:cNvPr id="7" name="Рисунок 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131840" y="501723"/>
            <a:ext cx="1682798" cy="2397833"/>
          </a:xfrm>
          <a:prstGeom prst="rect">
            <a:avLst/>
          </a:prstGeom>
        </p:spPr>
      </p:pic>
      <p:pic>
        <p:nvPicPr>
          <p:cNvPr id="10" name="Рисунок 9"/>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99392"/>
            <a:ext cx="9144000" cy="7056784"/>
          </a:xfrm>
          <a:prstGeom prst="rect">
            <a:avLst/>
          </a:prstGeom>
        </p:spPr>
      </p:pic>
    </p:spTree>
    <p:extLst>
      <p:ext uri="{BB962C8B-B14F-4D97-AF65-F5344CB8AC3E}">
        <p14:creationId xmlns:p14="http://schemas.microsoft.com/office/powerpoint/2010/main" val="2832459512"/>
      </p:ext>
    </p:extLst>
  </p:cSld>
  <p:clrMapOvr>
    <a:masterClrMapping/>
  </p:clrMapOvr>
  <p:transition spd="slow">
    <p:wipe/>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sz="half" idx="2"/>
          </p:nvPr>
        </p:nvSpPr>
        <p:spPr>
          <a:xfrm>
            <a:off x="251520" y="764704"/>
            <a:ext cx="5112568" cy="5328592"/>
          </a:xfrm>
        </p:spPr>
        <p:txBody>
          <a:bodyPr>
            <a:noAutofit/>
          </a:bodyPr>
          <a:lstStyle/>
          <a:p>
            <a:pPr marL="45720" indent="0">
              <a:buNone/>
            </a:pPr>
            <a:r>
              <a:rPr lang="ru-RU" sz="1400" dirty="0" smtClean="0">
                <a:solidFill>
                  <a:schemeClr val="tx1"/>
                </a:solidFill>
                <a:latin typeface="Calibri" pitchFamily="34" charset="0"/>
                <a:cs typeface="Calibri" pitchFamily="34" charset="0"/>
              </a:rPr>
              <a:t>        Построен такой храм и в г. Ефремове.  Тяжела судьба этого храма. Вообще-то храм был построен в 1817 году. Но в 30-ые годы </a:t>
            </a:r>
            <a:r>
              <a:rPr lang="en-US" sz="1400" dirty="0" smtClean="0">
                <a:solidFill>
                  <a:schemeClr val="tx1"/>
                </a:solidFill>
                <a:latin typeface="Calibri" pitchFamily="34" charset="0"/>
                <a:cs typeface="Calibri" pitchFamily="34" charset="0"/>
              </a:rPr>
              <a:t>XX </a:t>
            </a:r>
            <a:r>
              <a:rPr lang="ru-RU" sz="1400" dirty="0" smtClean="0">
                <a:solidFill>
                  <a:schemeClr val="tx1"/>
                </a:solidFill>
                <a:latin typeface="Calibri" pitchFamily="34" charset="0"/>
                <a:cs typeface="Calibri" pitchFamily="34" charset="0"/>
              </a:rPr>
              <a:t>века он был осквернён и разграблен. В нём было организовано общежитие для комсомольцев, которые строили </a:t>
            </a:r>
            <a:r>
              <a:rPr lang="ru-RU" sz="1400" dirty="0" err="1" smtClean="0">
                <a:solidFill>
                  <a:schemeClr val="tx1"/>
                </a:solidFill>
                <a:latin typeface="Calibri" pitchFamily="34" charset="0"/>
                <a:cs typeface="Calibri" pitchFamily="34" charset="0"/>
              </a:rPr>
              <a:t>Ефремовскую</a:t>
            </a:r>
            <a:r>
              <a:rPr lang="ru-RU" sz="1400" dirty="0" smtClean="0">
                <a:solidFill>
                  <a:schemeClr val="tx1"/>
                </a:solidFill>
                <a:latin typeface="Calibri" pitchFamily="34" charset="0"/>
                <a:cs typeface="Calibri" pitchFamily="34" charset="0"/>
              </a:rPr>
              <a:t> ТЭЦ.   </a:t>
            </a:r>
          </a:p>
          <a:p>
            <a:pPr marL="45720" indent="0">
              <a:buNone/>
            </a:pPr>
            <a:r>
              <a:rPr lang="ru-RU" sz="1400" dirty="0">
                <a:solidFill>
                  <a:schemeClr val="tx1"/>
                </a:solidFill>
                <a:latin typeface="Calibri" pitchFamily="34" charset="0"/>
                <a:cs typeface="Calibri" pitchFamily="34" charset="0"/>
              </a:rPr>
              <a:t> </a:t>
            </a:r>
            <a:r>
              <a:rPr lang="ru-RU" sz="1400" dirty="0" smtClean="0">
                <a:solidFill>
                  <a:schemeClr val="tx1"/>
                </a:solidFill>
                <a:latin typeface="Calibri" pitchFamily="34" charset="0"/>
                <a:cs typeface="Calibri" pitchFamily="34" charset="0"/>
              </a:rPr>
              <a:t>       В марте 1970 г. Благочинным </a:t>
            </a:r>
            <a:r>
              <a:rPr lang="ru-RU" sz="1400" dirty="0" err="1" smtClean="0">
                <a:solidFill>
                  <a:schemeClr val="tx1"/>
                </a:solidFill>
                <a:latin typeface="Calibri" pitchFamily="34" charset="0"/>
                <a:cs typeface="Calibri" pitchFamily="34" charset="0"/>
              </a:rPr>
              <a:t>Ефремовского</a:t>
            </a:r>
            <a:r>
              <a:rPr lang="ru-RU" sz="1400" dirty="0" smtClean="0">
                <a:solidFill>
                  <a:schemeClr val="tx1"/>
                </a:solidFill>
                <a:latin typeface="Calibri" pitchFamily="34" charset="0"/>
                <a:cs typeface="Calibri" pitchFamily="34" charset="0"/>
              </a:rPr>
              <a:t> района был назначен отец Герман. Он сразу же начал восстанавливать храмы в городе. В конце 80-ых он поехал в Елец к старцу </a:t>
            </a:r>
            <a:r>
              <a:rPr lang="ru-RU" sz="1400" dirty="0" err="1" smtClean="0">
                <a:solidFill>
                  <a:schemeClr val="tx1"/>
                </a:solidFill>
                <a:latin typeface="Calibri" pitchFamily="34" charset="0"/>
                <a:cs typeface="Calibri" pitchFamily="34" charset="0"/>
              </a:rPr>
              <a:t>Варсонофию</a:t>
            </a:r>
            <a:r>
              <a:rPr lang="ru-RU" sz="1400" dirty="0" smtClean="0">
                <a:solidFill>
                  <a:schemeClr val="tx1"/>
                </a:solidFill>
                <a:latin typeface="Calibri" pitchFamily="34" charset="0"/>
                <a:cs typeface="Calibri" pitchFamily="34" charset="0"/>
              </a:rPr>
              <a:t>, который </a:t>
            </a:r>
            <a:r>
              <a:rPr lang="ru-RU" sz="1400" dirty="0">
                <a:solidFill>
                  <a:schemeClr val="tx1"/>
                </a:solidFill>
                <a:latin typeface="Calibri" pitchFamily="34" charset="0"/>
                <a:cs typeface="Calibri" pitchFamily="34" charset="0"/>
              </a:rPr>
              <a:t>б</a:t>
            </a:r>
            <a:r>
              <a:rPr lang="ru-RU" sz="1400" dirty="0" smtClean="0">
                <a:solidFill>
                  <a:schemeClr val="tx1"/>
                </a:solidFill>
                <a:latin typeface="Calibri" pitchFamily="34" charset="0"/>
                <a:cs typeface="Calibri" pitchFamily="34" charset="0"/>
              </a:rPr>
              <a:t>лагословил его строить храм в честь иконы Богородицы «Взыскание погибших». Но строить в то время было нелегко. Тогда верующие пришли на приём к главе администрации, встали на колени и отказались покинуть кабинет, пока не получат разрешения. Заверительное письмо было дано. В 1989 г. Был построен небольшой деревянный храм, а в 1992г. Начато строительство каменного храма. Митрополит Серапион отслужил молебен в котловане, вырытом под фундаментом, и заложил камень в основании храма. При этом знаменательном событии присутствовал </a:t>
            </a:r>
            <a:r>
              <a:rPr lang="ru-RU" sz="1400" dirty="0" err="1" smtClean="0">
                <a:solidFill>
                  <a:schemeClr val="tx1"/>
                </a:solidFill>
                <a:latin typeface="Calibri" pitchFamily="34" charset="0"/>
                <a:cs typeface="Calibri" pitchFamily="34" charset="0"/>
              </a:rPr>
              <a:t>схиархимандрит</a:t>
            </a:r>
            <a:r>
              <a:rPr lang="ru-RU" sz="1400" dirty="0" smtClean="0">
                <a:solidFill>
                  <a:schemeClr val="tx1"/>
                </a:solidFill>
                <a:latin typeface="Calibri" pitchFamily="34" charset="0"/>
                <a:cs typeface="Calibri" pitchFamily="34" charset="0"/>
              </a:rPr>
              <a:t> Максимилиан, ныне почивший и погребённый в нижнем храме. В 1996 году завершено возведение храма. Епископом Кириллом был освящён главный престол в честь иконы «Взыскание погибших». Сегодня в нём могут вместиться сразу 2500 человек.  </a:t>
            </a:r>
          </a:p>
          <a:p>
            <a:pPr marL="45720" indent="0">
              <a:buNone/>
            </a:pPr>
            <a:endParaRPr lang="ru-RU" sz="1400" dirty="0">
              <a:solidFill>
                <a:schemeClr val="tx1"/>
              </a:solidFill>
              <a:latin typeface="Calibri" pitchFamily="34" charset="0"/>
              <a:cs typeface="Calibri" pitchFamily="34" charset="0"/>
            </a:endParaRPr>
          </a:p>
        </p:txBody>
      </p:sp>
      <p:pic>
        <p:nvPicPr>
          <p:cNvPr id="2050" name="Picture 2"/>
          <p:cNvPicPr>
            <a:picLocks noGrp="1" noChangeAspect="1" noChangeArrowheads="1"/>
          </p:cNvPicPr>
          <p:nvPr>
            <p:ph sz="quarter" idx="4"/>
          </p:nvPr>
        </p:nvPicPr>
        <p:blipFill>
          <a:blip r:embed="rId2">
            <a:extLst>
              <a:ext uri="{28A0092B-C50C-407E-A947-70E740481C1C}">
                <a14:useLocalDpi xmlns:a14="http://schemas.microsoft.com/office/drawing/2010/main" val="0"/>
              </a:ext>
            </a:extLst>
          </a:blip>
          <a:srcRect/>
          <a:stretch>
            <a:fillRect/>
          </a:stretch>
        </p:blipFill>
        <p:spPr bwMode="auto">
          <a:xfrm>
            <a:off x="5273163" y="908720"/>
            <a:ext cx="3346450" cy="374441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Текст 3"/>
          <p:cNvSpPr>
            <a:spLocks noGrp="1"/>
          </p:cNvSpPr>
          <p:nvPr>
            <p:ph type="body" sz="quarter" idx="3"/>
          </p:nvPr>
        </p:nvSpPr>
        <p:spPr>
          <a:xfrm>
            <a:off x="4788024" y="5267127"/>
            <a:ext cx="4066784" cy="423738"/>
          </a:xfrm>
        </p:spPr>
        <p:txBody>
          <a:bodyPr/>
          <a:lstStyle/>
          <a:p>
            <a:endParaRPr lang="ru-RU" sz="1400" dirty="0" smtClean="0">
              <a:solidFill>
                <a:schemeClr val="accent1"/>
              </a:solidFill>
              <a:latin typeface="Calibri" pitchFamily="34" charset="0"/>
              <a:cs typeface="Calibri" pitchFamily="34" charset="0"/>
            </a:endParaRPr>
          </a:p>
          <a:p>
            <a:endParaRPr lang="ru-RU" sz="1200" i="1" dirty="0" smtClean="0">
              <a:solidFill>
                <a:schemeClr val="tx1"/>
              </a:solidFill>
              <a:latin typeface="Calibri" pitchFamily="34" charset="0"/>
              <a:cs typeface="Calibri" pitchFamily="34" charset="0"/>
            </a:endParaRPr>
          </a:p>
          <a:p>
            <a:endParaRPr lang="ru-RU" sz="1200" i="1" dirty="0">
              <a:solidFill>
                <a:schemeClr val="tx1"/>
              </a:solidFill>
              <a:latin typeface="Calibri" pitchFamily="34" charset="0"/>
              <a:cs typeface="Calibri" pitchFamily="34" charset="0"/>
            </a:endParaRPr>
          </a:p>
          <a:p>
            <a:endParaRPr lang="ru-RU" sz="1200" i="1" dirty="0" smtClean="0">
              <a:solidFill>
                <a:schemeClr val="tx1"/>
              </a:solidFill>
              <a:latin typeface="Calibri" pitchFamily="34" charset="0"/>
              <a:cs typeface="Calibri" pitchFamily="34" charset="0"/>
            </a:endParaRPr>
          </a:p>
          <a:p>
            <a:endParaRPr lang="ru-RU" sz="1200" i="1" dirty="0">
              <a:solidFill>
                <a:schemeClr val="tx1"/>
              </a:solidFill>
              <a:latin typeface="Calibri" pitchFamily="34" charset="0"/>
              <a:cs typeface="Calibri" pitchFamily="34" charset="0"/>
            </a:endParaRPr>
          </a:p>
          <a:p>
            <a:r>
              <a:rPr lang="ru-RU" sz="1200" i="1" dirty="0">
                <a:solidFill>
                  <a:schemeClr val="tx1"/>
                </a:solidFill>
                <a:latin typeface="Calibri" pitchFamily="34" charset="0"/>
                <a:cs typeface="Calibri" pitchFamily="34" charset="0"/>
              </a:rPr>
              <a:t> </a:t>
            </a:r>
            <a:r>
              <a:rPr lang="ru-RU" sz="1200" i="1" dirty="0" smtClean="0">
                <a:solidFill>
                  <a:schemeClr val="tx1"/>
                </a:solidFill>
                <a:latin typeface="Calibri" pitchFamily="34" charset="0"/>
                <a:cs typeface="Calibri" pitchFamily="34" charset="0"/>
              </a:rPr>
              <a:t>                                                                                                                 </a:t>
            </a:r>
            <a:endParaRPr lang="ru-RU" sz="1400" b="0" dirty="0">
              <a:latin typeface="Calibri" pitchFamily="34" charset="0"/>
              <a:cs typeface="Calibri" pitchFamily="34" charset="0"/>
            </a:endParaRPr>
          </a:p>
        </p:txBody>
      </p:sp>
      <p:sp>
        <p:nvSpPr>
          <p:cNvPr id="2" name="Прямоугольник 1"/>
          <p:cNvSpPr/>
          <p:nvPr/>
        </p:nvSpPr>
        <p:spPr>
          <a:xfrm>
            <a:off x="5364088" y="4748598"/>
            <a:ext cx="3240360" cy="461665"/>
          </a:xfrm>
          <a:prstGeom prst="rect">
            <a:avLst/>
          </a:prstGeom>
        </p:spPr>
        <p:txBody>
          <a:bodyPr wrap="square">
            <a:spAutoFit/>
          </a:bodyPr>
          <a:lstStyle/>
          <a:p>
            <a:r>
              <a:rPr lang="ru-RU" sz="1200" i="1" dirty="0">
                <a:latin typeface="Calibri" pitchFamily="34" charset="0"/>
                <a:cs typeface="Calibri" pitchFamily="34" charset="0"/>
              </a:rPr>
              <a:t>Кафедральный собор «Взыскание погибших»</a:t>
            </a:r>
          </a:p>
          <a:p>
            <a:r>
              <a:rPr lang="ru-RU" sz="1200" i="1" dirty="0" smtClean="0">
                <a:latin typeface="Calibri" pitchFamily="34" charset="0"/>
                <a:cs typeface="Calibri" pitchFamily="34" charset="0"/>
              </a:rPr>
              <a:t>город </a:t>
            </a:r>
            <a:r>
              <a:rPr lang="ru-RU" sz="1200" i="1" dirty="0">
                <a:latin typeface="Calibri" pitchFamily="34" charset="0"/>
                <a:cs typeface="Calibri" pitchFamily="34" charset="0"/>
              </a:rPr>
              <a:t>Ефремов </a:t>
            </a:r>
          </a:p>
        </p:txBody>
      </p:sp>
      <p:pic>
        <p:nvPicPr>
          <p:cNvPr id="8" name="Рисунок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39552" y="5085184"/>
            <a:ext cx="8160135" cy="2586604"/>
          </a:xfrm>
          <a:prstGeom prst="rect">
            <a:avLst/>
          </a:prstGeom>
        </p:spPr>
      </p:pic>
      <p:sp>
        <p:nvSpPr>
          <p:cNvPr id="10" name="Текст 3"/>
          <p:cNvSpPr>
            <a:spLocks noGrp="1"/>
          </p:cNvSpPr>
          <p:nvPr>
            <p:ph type="body" sz="quarter" idx="3"/>
          </p:nvPr>
        </p:nvSpPr>
        <p:spPr>
          <a:xfrm>
            <a:off x="2586227" y="5954748"/>
            <a:ext cx="4066784" cy="423738"/>
          </a:xfrm>
        </p:spPr>
        <p:txBody>
          <a:bodyPr/>
          <a:lstStyle/>
          <a:p>
            <a:r>
              <a:rPr lang="ru-RU" sz="1400" b="0" dirty="0" smtClean="0">
                <a:latin typeface="Calibri" pitchFamily="34" charset="0"/>
                <a:cs typeface="Calibri" pitchFamily="34" charset="0"/>
              </a:rPr>
              <a:t>Долгова Виктория, СОШ № 22, Ефремовский район</a:t>
            </a:r>
            <a:endParaRPr lang="ru-RU" sz="1400" b="0" dirty="0">
              <a:latin typeface="Calibri" pitchFamily="34" charset="0"/>
              <a:cs typeface="Calibri" pitchFamily="34" charset="0"/>
            </a:endParaRPr>
          </a:p>
        </p:txBody>
      </p:sp>
      <p:sp>
        <p:nvSpPr>
          <p:cNvPr id="9" name="Прямоугольник 8"/>
          <p:cNvSpPr/>
          <p:nvPr/>
        </p:nvSpPr>
        <p:spPr>
          <a:xfrm>
            <a:off x="393908" y="417752"/>
            <a:ext cx="5328592" cy="369332"/>
          </a:xfrm>
          <a:prstGeom prst="rect">
            <a:avLst/>
          </a:prstGeom>
        </p:spPr>
        <p:txBody>
          <a:bodyPr wrap="square">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marL="45720" indent="0">
              <a:buNone/>
            </a:pPr>
            <a:r>
              <a:rPr lang="ru-RU" b="1" dirty="0">
                <a:ln w="11430"/>
                <a:effectLst>
                  <a:outerShdw blurRad="50800" dist="39000" dir="5460000" algn="tl">
                    <a:srgbClr val="000000">
                      <a:alpha val="38000"/>
                    </a:srgbClr>
                  </a:outerShdw>
                </a:effectLst>
                <a:latin typeface="Calibri" pitchFamily="34" charset="0"/>
                <a:cs typeface="Calibri" pitchFamily="34" charset="0"/>
              </a:rPr>
              <a:t>Кафедральный собор </a:t>
            </a:r>
            <a:r>
              <a:rPr lang="ru-RU" b="1" i="1" dirty="0">
                <a:ln w="11430"/>
                <a:solidFill>
                  <a:schemeClr val="accent6"/>
                </a:solidFill>
                <a:effectLst>
                  <a:outerShdw blurRad="50800" dist="39000" dir="5460000" algn="tl">
                    <a:srgbClr val="000000">
                      <a:alpha val="38000"/>
                    </a:srgbClr>
                  </a:outerShdw>
                </a:effectLst>
                <a:latin typeface="Calibri" pitchFamily="34" charset="0"/>
                <a:cs typeface="Calibri" pitchFamily="34" charset="0"/>
              </a:rPr>
              <a:t>«</a:t>
            </a:r>
            <a:r>
              <a:rPr lang="ru-RU" b="1" i="1" dirty="0" smtClean="0">
                <a:ln w="11430"/>
                <a:solidFill>
                  <a:schemeClr val="accent6"/>
                </a:solidFill>
                <a:effectLst>
                  <a:outerShdw blurRad="50800" dist="39000" dir="5460000" algn="tl">
                    <a:srgbClr val="000000">
                      <a:alpha val="38000"/>
                    </a:srgbClr>
                  </a:outerShdw>
                </a:effectLst>
                <a:latin typeface="Calibri" pitchFamily="34" charset="0"/>
                <a:cs typeface="Calibri" pitchFamily="34" charset="0"/>
              </a:rPr>
              <a:t>Взыскание погибших</a:t>
            </a:r>
            <a:r>
              <a:rPr lang="ru-RU" b="1" i="1" dirty="0">
                <a:ln w="11430"/>
                <a:solidFill>
                  <a:schemeClr val="accent6"/>
                </a:solidFill>
                <a:effectLst>
                  <a:outerShdw blurRad="50800" dist="39000" dir="5460000" algn="tl">
                    <a:srgbClr val="000000">
                      <a:alpha val="38000"/>
                    </a:srgbClr>
                  </a:outerShdw>
                </a:effectLst>
                <a:latin typeface="Calibri" pitchFamily="34" charset="0"/>
                <a:cs typeface="Calibri" pitchFamily="34" charset="0"/>
              </a:rPr>
              <a:t>» </a:t>
            </a:r>
          </a:p>
        </p:txBody>
      </p:sp>
      <p:pic>
        <p:nvPicPr>
          <p:cNvPr id="12" name="Рисунок 11"/>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99392"/>
            <a:ext cx="9144000" cy="7056784"/>
          </a:xfrm>
          <a:prstGeom prst="rect">
            <a:avLst/>
          </a:prstGeom>
        </p:spPr>
      </p:pic>
    </p:spTree>
    <p:extLst>
      <p:ext uri="{BB962C8B-B14F-4D97-AF65-F5344CB8AC3E}">
        <p14:creationId xmlns:p14="http://schemas.microsoft.com/office/powerpoint/2010/main" val="3919897303"/>
      </p:ext>
    </p:extLst>
  </p:cSld>
  <p:clrMapOvr>
    <a:masterClrMapping/>
  </p:clrMapOvr>
  <p:transition spd="slow">
    <p:wipe/>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sz="half" idx="2"/>
          </p:nvPr>
        </p:nvSpPr>
        <p:spPr>
          <a:xfrm>
            <a:off x="467544" y="404664"/>
            <a:ext cx="8136903" cy="5832648"/>
          </a:xfrm>
        </p:spPr>
        <p:txBody>
          <a:bodyPr/>
          <a:lstStyle/>
          <a:p>
            <a:pPr marL="45720" indent="0">
              <a:buNone/>
            </a:pPr>
            <a:r>
              <a:rPr lang="ru-RU" dirty="0" smtClean="0"/>
              <a:t>     </a:t>
            </a:r>
            <a:r>
              <a:rPr lang="ru-RU" sz="1400" dirty="0" smtClean="0">
                <a:latin typeface="Calibri" pitchFamily="34" charset="0"/>
                <a:cs typeface="Calibri" pitchFamily="34" charset="0"/>
              </a:rPr>
              <a:t>Немного ранее, благочестивой прихожанкой были возвращены Церкви старинные вещи из разрушенных раньше храмов, сохранённых людьми. Среди них, к великому изумлению, оказался антиминс с престола Скорбящей Божией Матери Преображенского храма. Это показывает, что строительство храма «Взыскание погибших» было угодно Богу. </a:t>
            </a:r>
            <a:endParaRPr lang="ru-RU" dirty="0"/>
          </a:p>
          <a:p>
            <a:pPr marL="45720" indent="0">
              <a:buNone/>
            </a:pPr>
            <a:r>
              <a:rPr lang="ru-RU" dirty="0" smtClean="0"/>
              <a:t>      </a:t>
            </a:r>
            <a:r>
              <a:rPr lang="ru-RU" sz="1400" dirty="0" smtClean="0">
                <a:latin typeface="Calibri" pitchFamily="34" charset="0"/>
                <a:cs typeface="Calibri" pitchFamily="34" charset="0"/>
              </a:rPr>
              <a:t>В 1999 году решением Совета народных депутатов храм «Взыскание </a:t>
            </a:r>
            <a:r>
              <a:rPr lang="ru-RU" sz="1400" dirty="0" err="1" smtClean="0">
                <a:latin typeface="Calibri" pitchFamily="34" charset="0"/>
                <a:cs typeface="Calibri" pitchFamily="34" charset="0"/>
              </a:rPr>
              <a:t>погтбших</a:t>
            </a:r>
            <a:r>
              <a:rPr lang="ru-RU" sz="1400" dirty="0" smtClean="0">
                <a:latin typeface="Calibri" pitchFamily="34" charset="0"/>
                <a:cs typeface="Calibri" pitchFamily="34" charset="0"/>
              </a:rPr>
              <a:t>» был признан памятником культуры </a:t>
            </a:r>
            <a:r>
              <a:rPr lang="ru-RU" sz="1400" dirty="0" err="1" smtClean="0">
                <a:latin typeface="Calibri" pitchFamily="34" charset="0"/>
                <a:cs typeface="Calibri" pitchFamily="34" charset="0"/>
              </a:rPr>
              <a:t>ефремовского</a:t>
            </a:r>
            <a:r>
              <a:rPr lang="ru-RU" sz="1400" dirty="0" smtClean="0">
                <a:latin typeface="Calibri" pitchFamily="34" charset="0"/>
                <a:cs typeface="Calibri" pitchFamily="34" charset="0"/>
              </a:rPr>
              <a:t> района.</a:t>
            </a:r>
          </a:p>
          <a:p>
            <a:pPr marL="45720" indent="0">
              <a:buNone/>
            </a:pPr>
            <a:r>
              <a:rPr lang="ru-RU" sz="1400" dirty="0">
                <a:latin typeface="Calibri" pitchFamily="34" charset="0"/>
                <a:cs typeface="Calibri" pitchFamily="34" charset="0"/>
              </a:rPr>
              <a:t> </a:t>
            </a:r>
            <a:r>
              <a:rPr lang="ru-RU" sz="1400" dirty="0" smtClean="0">
                <a:latin typeface="Calibri" pitchFamily="34" charset="0"/>
                <a:cs typeface="Calibri" pitchFamily="34" charset="0"/>
              </a:rPr>
              <a:t>       Празднование иконе Божией Матери , именуемой «Взыскание погибших» является 18 февраля. Прежде, чем существовал мир, Дева Мария была предъизбрана на Предвечном Совете Пресвятой Троицы послужить спасению рода человеческого. Прошли века, тысячелетия. а чудесам и благодеяниям Матери Божией нет конца. Русский народ свято верит во всесильную помощь Пресвятой Богородицы. </a:t>
            </a:r>
          </a:p>
          <a:p>
            <a:pPr marL="45720" indent="0">
              <a:buNone/>
            </a:pPr>
            <a:r>
              <a:rPr lang="ru-RU" sz="1400" dirty="0">
                <a:latin typeface="Calibri" pitchFamily="34" charset="0"/>
                <a:cs typeface="Calibri" pitchFamily="34" charset="0"/>
              </a:rPr>
              <a:t> </a:t>
            </a:r>
            <a:r>
              <a:rPr lang="ru-RU" sz="1400" dirty="0" smtClean="0">
                <a:latin typeface="Calibri" pitchFamily="34" charset="0"/>
                <a:cs typeface="Calibri" pitchFamily="34" charset="0"/>
              </a:rPr>
              <a:t>      Не исключено, что именно перед этим образом М.Ю. Лермонтов сложил свою гениальную «Молитву странника»:</a:t>
            </a:r>
          </a:p>
          <a:p>
            <a:pPr marL="45720" indent="0" algn="ctr">
              <a:buNone/>
            </a:pPr>
            <a:r>
              <a:rPr lang="ru-RU" sz="1400" dirty="0" smtClean="0">
                <a:latin typeface="Calibri" pitchFamily="34" charset="0"/>
                <a:cs typeface="Calibri" pitchFamily="34" charset="0"/>
              </a:rPr>
              <a:t>Я, Матерь Божия, ныне с молитвою</a:t>
            </a:r>
          </a:p>
          <a:p>
            <a:pPr marL="45720" indent="0" algn="ctr">
              <a:buNone/>
            </a:pPr>
            <a:r>
              <a:rPr lang="ru-RU" sz="1400" dirty="0" smtClean="0">
                <a:latin typeface="Calibri" pitchFamily="34" charset="0"/>
                <a:cs typeface="Calibri" pitchFamily="34" charset="0"/>
              </a:rPr>
              <a:t>Перед Твоим образом, ярким сиянием,</a:t>
            </a:r>
          </a:p>
          <a:p>
            <a:pPr marL="45720" indent="0" algn="ctr">
              <a:buNone/>
            </a:pPr>
            <a:r>
              <a:rPr lang="ru-RU" sz="1400" dirty="0" smtClean="0">
                <a:latin typeface="Calibri" pitchFamily="34" charset="0"/>
                <a:cs typeface="Calibri" pitchFamily="34" charset="0"/>
              </a:rPr>
              <a:t>Не о спасении, не перед битвою,</a:t>
            </a:r>
          </a:p>
          <a:p>
            <a:pPr marL="45720" indent="0" algn="ctr">
              <a:buNone/>
            </a:pPr>
            <a:r>
              <a:rPr lang="ru-RU" sz="1400" dirty="0" smtClean="0">
                <a:latin typeface="Calibri" pitchFamily="34" charset="0"/>
                <a:cs typeface="Calibri" pitchFamily="34" charset="0"/>
              </a:rPr>
              <a:t>Не с благодарностью и покаянием,</a:t>
            </a:r>
          </a:p>
          <a:p>
            <a:pPr marL="45720" indent="0" algn="ctr">
              <a:buNone/>
            </a:pPr>
            <a:r>
              <a:rPr lang="ru-RU" sz="1400" dirty="0" smtClean="0">
                <a:latin typeface="Calibri" pitchFamily="34" charset="0"/>
                <a:cs typeface="Calibri" pitchFamily="34" charset="0"/>
              </a:rPr>
              <a:t>Не за свою молю душу пустынную,</a:t>
            </a:r>
          </a:p>
          <a:p>
            <a:pPr marL="45720" indent="0" algn="ctr">
              <a:buNone/>
            </a:pPr>
            <a:r>
              <a:rPr lang="ru-RU" sz="1400" dirty="0" smtClean="0">
                <a:latin typeface="Calibri" pitchFamily="34" charset="0"/>
                <a:cs typeface="Calibri" pitchFamily="34" charset="0"/>
              </a:rPr>
              <a:t>За душу странника в свете безродного, </a:t>
            </a:r>
          </a:p>
          <a:p>
            <a:pPr marL="45720" indent="0" algn="ctr">
              <a:buNone/>
            </a:pPr>
            <a:r>
              <a:rPr lang="ru-RU" sz="1400" dirty="0" smtClean="0">
                <a:latin typeface="Calibri" pitchFamily="34" charset="0"/>
                <a:cs typeface="Calibri" pitchFamily="34" charset="0"/>
              </a:rPr>
              <a:t>Но я вручить хочу деву невинную</a:t>
            </a:r>
          </a:p>
          <a:p>
            <a:pPr marL="45720" indent="0" algn="ctr">
              <a:buNone/>
            </a:pPr>
            <a:r>
              <a:rPr lang="ru-RU" sz="1400" dirty="0" smtClean="0">
                <a:latin typeface="Calibri" pitchFamily="34" charset="0"/>
                <a:cs typeface="Calibri" pitchFamily="34" charset="0"/>
              </a:rPr>
              <a:t>Тёплой заступнице мира холодного.</a:t>
            </a:r>
          </a:p>
          <a:p>
            <a:pPr marL="45720" indent="0" algn="ctr">
              <a:buNone/>
            </a:pPr>
            <a:endParaRPr lang="ru-RU" dirty="0"/>
          </a:p>
        </p:txBody>
      </p:sp>
      <p:pic>
        <p:nvPicPr>
          <p:cNvPr id="5" name="Рисунок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39552" y="5085184"/>
            <a:ext cx="8160135" cy="2586604"/>
          </a:xfrm>
          <a:prstGeom prst="rect">
            <a:avLst/>
          </a:prstGeom>
        </p:spPr>
      </p:pic>
      <p:sp>
        <p:nvSpPr>
          <p:cNvPr id="7" name="Текст 1"/>
          <p:cNvSpPr>
            <a:spLocks noGrp="1"/>
          </p:cNvSpPr>
          <p:nvPr>
            <p:ph type="body" idx="1"/>
          </p:nvPr>
        </p:nvSpPr>
        <p:spPr>
          <a:xfrm>
            <a:off x="2555776" y="5882740"/>
            <a:ext cx="4282808" cy="495746"/>
          </a:xfrm>
        </p:spPr>
        <p:txBody>
          <a:bodyPr/>
          <a:lstStyle/>
          <a:p>
            <a:pPr algn="l"/>
            <a:r>
              <a:rPr lang="ru-RU" sz="1400" b="0" dirty="0" smtClean="0">
                <a:latin typeface="Calibri" pitchFamily="34" charset="0"/>
                <a:cs typeface="Calibri" pitchFamily="34" charset="0"/>
              </a:rPr>
              <a:t>Долгова Виктория, СОШ № 22, Ефремовский район</a:t>
            </a:r>
            <a:endParaRPr lang="ru-RU" sz="1400" b="0" dirty="0">
              <a:latin typeface="Calibri" pitchFamily="34" charset="0"/>
              <a:cs typeface="Calibri" pitchFamily="34" charset="0"/>
            </a:endParaRPr>
          </a:p>
        </p:txBody>
      </p:sp>
      <p:pic>
        <p:nvPicPr>
          <p:cNvPr id="8" name="Рисунок 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5616" y="3599989"/>
            <a:ext cx="1656184" cy="2276579"/>
          </a:xfrm>
          <a:prstGeom prst="rect">
            <a:avLst/>
          </a:prstGeom>
        </p:spPr>
      </p:pic>
      <p:pic>
        <p:nvPicPr>
          <p:cNvPr id="9" name="Рисунок 8"/>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444208" y="3429000"/>
            <a:ext cx="1548408" cy="2304608"/>
          </a:xfrm>
          <a:prstGeom prst="rect">
            <a:avLst/>
          </a:prstGeom>
        </p:spPr>
      </p:pic>
      <p:pic>
        <p:nvPicPr>
          <p:cNvPr id="10" name="Рисунок 9"/>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99392"/>
            <a:ext cx="9144000" cy="7056784"/>
          </a:xfrm>
          <a:prstGeom prst="rect">
            <a:avLst/>
          </a:prstGeom>
        </p:spPr>
      </p:pic>
    </p:spTree>
    <p:extLst>
      <p:ext uri="{BB962C8B-B14F-4D97-AF65-F5344CB8AC3E}">
        <p14:creationId xmlns:p14="http://schemas.microsoft.com/office/powerpoint/2010/main" val="4189439522"/>
      </p:ext>
    </p:extLst>
  </p:cSld>
  <p:clrMapOvr>
    <a:masterClrMapping/>
  </p:clrMapOvr>
  <p:transition spd="slow">
    <p:wipe/>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sz="half" idx="2"/>
          </p:nvPr>
        </p:nvSpPr>
        <p:spPr>
          <a:xfrm>
            <a:off x="433818" y="980728"/>
            <a:ext cx="4154225" cy="3747258"/>
          </a:xfrm>
        </p:spPr>
        <p:txBody>
          <a:bodyPr>
            <a:normAutofit/>
          </a:bodyPr>
          <a:lstStyle/>
          <a:p>
            <a:pPr marL="45720" indent="0" algn="ctr">
              <a:buNone/>
            </a:pPr>
            <a:r>
              <a:rPr lang="ru-RU" sz="1400" dirty="0" smtClean="0">
                <a:latin typeface="Calibri" pitchFamily="34" charset="0"/>
                <a:cs typeface="Calibri" pitchFamily="34" charset="0"/>
              </a:rPr>
              <a:t>Окружи </a:t>
            </a:r>
            <a:r>
              <a:rPr lang="ru-RU" sz="1400" dirty="0" err="1" smtClean="0">
                <a:latin typeface="Calibri" pitchFamily="34" charset="0"/>
                <a:cs typeface="Calibri" pitchFamily="34" charset="0"/>
              </a:rPr>
              <a:t>счастием</a:t>
            </a:r>
            <a:r>
              <a:rPr lang="ru-RU" sz="1400" dirty="0" smtClean="0">
                <a:latin typeface="Calibri" pitchFamily="34" charset="0"/>
                <a:cs typeface="Calibri" pitchFamily="34" charset="0"/>
              </a:rPr>
              <a:t> душу достойную,</a:t>
            </a:r>
          </a:p>
          <a:p>
            <a:pPr marL="45720" indent="0" algn="ctr">
              <a:buNone/>
            </a:pPr>
            <a:r>
              <a:rPr lang="ru-RU" sz="1400" dirty="0" smtClean="0">
                <a:latin typeface="Calibri" pitchFamily="34" charset="0"/>
                <a:cs typeface="Calibri" pitchFamily="34" charset="0"/>
              </a:rPr>
              <a:t>Дай ей </a:t>
            </a:r>
            <a:r>
              <a:rPr lang="ru-RU" sz="1400" dirty="0" err="1" smtClean="0">
                <a:latin typeface="Calibri" pitchFamily="34" charset="0"/>
                <a:cs typeface="Calibri" pitchFamily="34" charset="0"/>
              </a:rPr>
              <a:t>сопутников</a:t>
            </a:r>
            <a:r>
              <a:rPr lang="ru-RU" sz="1400" dirty="0" smtClean="0">
                <a:latin typeface="Calibri" pitchFamily="34" charset="0"/>
                <a:cs typeface="Calibri" pitchFamily="34" charset="0"/>
              </a:rPr>
              <a:t>, полных внимания,</a:t>
            </a:r>
          </a:p>
          <a:p>
            <a:pPr marL="45720" indent="0" algn="ctr">
              <a:buNone/>
            </a:pPr>
            <a:r>
              <a:rPr lang="ru-RU" sz="1400" dirty="0" smtClean="0">
                <a:latin typeface="Calibri" pitchFamily="34" charset="0"/>
                <a:cs typeface="Calibri" pitchFamily="34" charset="0"/>
              </a:rPr>
              <a:t>Молодость светлую, старость покойную,</a:t>
            </a:r>
          </a:p>
          <a:p>
            <a:pPr marL="45720" indent="0" algn="ctr">
              <a:buNone/>
            </a:pPr>
            <a:r>
              <a:rPr lang="ru-RU" sz="1400" dirty="0" smtClean="0">
                <a:latin typeface="Calibri" pitchFamily="34" charset="0"/>
                <a:cs typeface="Calibri" pitchFamily="34" charset="0"/>
              </a:rPr>
              <a:t>Сердцу незлобному мир упования.</a:t>
            </a:r>
          </a:p>
          <a:p>
            <a:pPr marL="45720" indent="0" algn="ctr">
              <a:buNone/>
            </a:pPr>
            <a:r>
              <a:rPr lang="ru-RU" sz="1400" dirty="0" smtClean="0">
                <a:latin typeface="Calibri" pitchFamily="34" charset="0"/>
                <a:cs typeface="Calibri" pitchFamily="34" charset="0"/>
              </a:rPr>
              <a:t>Срок ли приблизится часу прощальному,</a:t>
            </a:r>
          </a:p>
          <a:p>
            <a:pPr marL="45720" indent="0" algn="ctr">
              <a:buNone/>
            </a:pPr>
            <a:r>
              <a:rPr lang="ru-RU" sz="1400" dirty="0" smtClean="0">
                <a:latin typeface="Calibri" pitchFamily="34" charset="0"/>
                <a:cs typeface="Calibri" pitchFamily="34" charset="0"/>
              </a:rPr>
              <a:t>В утро ли шумное, в ночь ли безгласную,</a:t>
            </a:r>
          </a:p>
          <a:p>
            <a:pPr marL="45720" indent="0" algn="ctr">
              <a:buNone/>
            </a:pPr>
            <a:r>
              <a:rPr lang="ru-RU" sz="1400" dirty="0" smtClean="0">
                <a:latin typeface="Calibri" pitchFamily="34" charset="0"/>
                <a:cs typeface="Calibri" pitchFamily="34" charset="0"/>
              </a:rPr>
              <a:t>Ты </a:t>
            </a:r>
            <a:r>
              <a:rPr lang="ru-RU" sz="1400" dirty="0" err="1" smtClean="0">
                <a:latin typeface="Calibri" pitchFamily="34" charset="0"/>
                <a:cs typeface="Calibri" pitchFamily="34" charset="0"/>
              </a:rPr>
              <a:t>восприять</a:t>
            </a:r>
            <a:r>
              <a:rPr lang="ru-RU" sz="1400" dirty="0" smtClean="0">
                <a:latin typeface="Calibri" pitchFamily="34" charset="0"/>
                <a:cs typeface="Calibri" pitchFamily="34" charset="0"/>
              </a:rPr>
              <a:t> пошли к ложу печальному</a:t>
            </a:r>
          </a:p>
          <a:p>
            <a:pPr marL="45720" indent="0" algn="ctr">
              <a:buNone/>
            </a:pPr>
            <a:r>
              <a:rPr lang="ru-RU" sz="1400" dirty="0" smtClean="0">
                <a:latin typeface="Calibri" pitchFamily="34" charset="0"/>
                <a:cs typeface="Calibri" pitchFamily="34" charset="0"/>
              </a:rPr>
              <a:t>Лучшего ангела душу прекрасную.</a:t>
            </a:r>
          </a:p>
          <a:p>
            <a:pPr marL="45720" indent="0" algn="ctr">
              <a:buNone/>
            </a:pPr>
            <a:endParaRPr lang="ru-RU" sz="1400" dirty="0">
              <a:latin typeface="Calibri" pitchFamily="34" charset="0"/>
              <a:cs typeface="Calibri" pitchFamily="34" charset="0"/>
            </a:endParaRPr>
          </a:p>
          <a:p>
            <a:pPr marL="45720" indent="0" algn="ctr">
              <a:buNone/>
            </a:pPr>
            <a:endParaRPr lang="ru-RU" sz="1400" dirty="0">
              <a:latin typeface="Calibri" pitchFamily="34" charset="0"/>
              <a:cs typeface="Calibri" pitchFamily="34" charset="0"/>
            </a:endParaRPr>
          </a:p>
        </p:txBody>
      </p:sp>
      <p:pic>
        <p:nvPicPr>
          <p:cNvPr id="5" name="Рисунок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39552" y="4869160"/>
            <a:ext cx="8160135" cy="2586604"/>
          </a:xfrm>
          <a:prstGeom prst="rect">
            <a:avLst/>
          </a:prstGeom>
        </p:spPr>
      </p:pic>
      <p:sp>
        <p:nvSpPr>
          <p:cNvPr id="7" name="Текст 1"/>
          <p:cNvSpPr>
            <a:spLocks noGrp="1"/>
          </p:cNvSpPr>
          <p:nvPr>
            <p:ph type="body" idx="1"/>
          </p:nvPr>
        </p:nvSpPr>
        <p:spPr>
          <a:xfrm>
            <a:off x="2586227" y="5679823"/>
            <a:ext cx="4066784" cy="504056"/>
          </a:xfrm>
        </p:spPr>
        <p:txBody>
          <a:bodyPr/>
          <a:lstStyle/>
          <a:p>
            <a:pPr algn="l"/>
            <a:r>
              <a:rPr lang="ru-RU" sz="1400" b="0" dirty="0" smtClean="0">
                <a:latin typeface="Calibri" pitchFamily="34" charset="0"/>
                <a:cs typeface="Calibri" pitchFamily="34" charset="0"/>
              </a:rPr>
              <a:t>Долгова Виктория, СОШ № 22, Ефремовский район</a:t>
            </a:r>
            <a:endParaRPr lang="ru-RU" sz="1400" b="0" dirty="0">
              <a:latin typeface="Calibri" pitchFamily="34" charset="0"/>
              <a:cs typeface="Calibri" pitchFamily="34" charset="0"/>
            </a:endParaRPr>
          </a:p>
        </p:txBody>
      </p:sp>
      <p:pic>
        <p:nvPicPr>
          <p:cNvPr id="11" name="Рисунок 10"/>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51520" y="3253401"/>
            <a:ext cx="5715000" cy="2514600"/>
          </a:xfrm>
          <a:prstGeom prst="rect">
            <a:avLst/>
          </a:prstGeom>
        </p:spPr>
      </p:pic>
      <p:pic>
        <p:nvPicPr>
          <p:cNvPr id="12" name="Рисунок 1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499992" y="692696"/>
            <a:ext cx="4080068" cy="4807813"/>
          </a:xfrm>
          <a:prstGeom prst="rect">
            <a:avLst/>
          </a:prstGeom>
        </p:spPr>
      </p:pic>
      <p:pic>
        <p:nvPicPr>
          <p:cNvPr id="13" name="Рисунок 12"/>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99392"/>
            <a:ext cx="9144000" cy="7056784"/>
          </a:xfrm>
          <a:prstGeom prst="rect">
            <a:avLst/>
          </a:prstGeom>
        </p:spPr>
      </p:pic>
    </p:spTree>
    <p:extLst>
      <p:ext uri="{BB962C8B-B14F-4D97-AF65-F5344CB8AC3E}">
        <p14:creationId xmlns:p14="http://schemas.microsoft.com/office/powerpoint/2010/main" val="1325189173"/>
      </p:ext>
    </p:extLst>
  </p:cSld>
  <p:clrMapOvr>
    <a:masterClrMapping/>
  </p:clrMapOvr>
  <p:transition spd="slow">
    <p:wipe/>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sz="half" idx="2"/>
          </p:nvPr>
        </p:nvSpPr>
        <p:spPr>
          <a:xfrm>
            <a:off x="611560" y="764704"/>
            <a:ext cx="7632848" cy="3240360"/>
          </a:xfrm>
        </p:spPr>
        <p:txBody>
          <a:bodyPr>
            <a:normAutofit/>
          </a:bodyPr>
          <a:lstStyle/>
          <a:p>
            <a:pPr marL="45720" indent="0" algn="ctr">
              <a:buNone/>
            </a:pPr>
            <a:r>
              <a:rPr lang="ru-RU" sz="1400" dirty="0" smtClean="0">
                <a:latin typeface="Calibri" pitchFamily="34" charset="0"/>
                <a:cs typeface="Calibri" pitchFamily="34" charset="0"/>
              </a:rPr>
              <a:t>    </a:t>
            </a:r>
            <a:endParaRPr lang="en-US" sz="1400" dirty="0" smtClean="0">
              <a:latin typeface="Calibri" pitchFamily="34" charset="0"/>
              <a:cs typeface="Calibri" pitchFamily="34" charset="0"/>
            </a:endParaRPr>
          </a:p>
          <a:p>
            <a:pPr marL="45720" indent="0" algn="ctr">
              <a:buNone/>
            </a:pPr>
            <a:endParaRPr lang="en-US" sz="1400" dirty="0">
              <a:latin typeface="Calibri" pitchFamily="34" charset="0"/>
              <a:cs typeface="Calibri" pitchFamily="34" charset="0"/>
            </a:endParaRPr>
          </a:p>
          <a:p>
            <a:pPr marL="45720" indent="0">
              <a:buNone/>
            </a:pPr>
            <a:r>
              <a:rPr lang="ru-RU" sz="1400" b="1" dirty="0" smtClean="0">
                <a:latin typeface="Calibri" pitchFamily="34" charset="0"/>
                <a:cs typeface="Calibri" pitchFamily="34" charset="0"/>
              </a:rPr>
              <a:t>1.   </a:t>
            </a:r>
            <a:r>
              <a:rPr lang="ru-RU" sz="1400" dirty="0" smtClean="0">
                <a:latin typeface="Calibri" pitchFamily="34" charset="0"/>
                <a:cs typeface="Calibri" pitchFamily="34" charset="0"/>
              </a:rPr>
              <a:t>«Православная газета» №5, 2002г. Статья Ольги </a:t>
            </a:r>
            <a:r>
              <a:rPr lang="ru-RU" sz="1400" dirty="0" err="1" smtClean="0">
                <a:latin typeface="Calibri" pitchFamily="34" charset="0"/>
                <a:cs typeface="Calibri" pitchFamily="34" charset="0"/>
              </a:rPr>
              <a:t>Шабашовой</a:t>
            </a:r>
            <a:r>
              <a:rPr lang="ru-RU" sz="1400" dirty="0" smtClean="0">
                <a:latin typeface="Calibri" pitchFamily="34" charset="0"/>
                <a:cs typeface="Calibri" pitchFamily="34" charset="0"/>
              </a:rPr>
              <a:t>. </a:t>
            </a:r>
          </a:p>
          <a:p>
            <a:pPr marL="45720" indent="0">
              <a:buNone/>
            </a:pPr>
            <a:r>
              <a:rPr lang="en-US" sz="1400" b="1" dirty="0" smtClean="0">
                <a:latin typeface="Calibri" pitchFamily="34" charset="0"/>
                <a:cs typeface="Calibri" pitchFamily="34" charset="0"/>
              </a:rPr>
              <a:t>2. </a:t>
            </a:r>
            <a:r>
              <a:rPr lang="ru-RU" sz="1400" dirty="0" smtClean="0">
                <a:latin typeface="Calibri" pitchFamily="34" charset="0"/>
                <a:cs typeface="Calibri" pitchFamily="34" charset="0"/>
              </a:rPr>
              <a:t>А.В. Бородина          «Основы православной культуры», М., 2004г., «Иконография     		образа  Пресвятой Богородицы», стр. 206 – 208.</a:t>
            </a:r>
          </a:p>
          <a:p>
            <a:pPr marL="45720" indent="0">
              <a:buNone/>
            </a:pPr>
            <a:r>
              <a:rPr lang="en-US" sz="1400" b="1" dirty="0" smtClean="0">
                <a:latin typeface="Calibri" pitchFamily="34" charset="0"/>
                <a:cs typeface="Calibri" pitchFamily="34" charset="0"/>
              </a:rPr>
              <a:t>3. </a:t>
            </a:r>
            <a:r>
              <a:rPr lang="en-US" sz="1400" dirty="0" err="1" smtClean="0">
                <a:latin typeface="Calibri" pitchFamily="34" charset="0"/>
                <a:cs typeface="Calibri" pitchFamily="34" charset="0"/>
              </a:rPr>
              <a:t>Ru</a:t>
            </a:r>
            <a:r>
              <a:rPr lang="en-US" sz="1400" dirty="0">
                <a:latin typeface="Calibri" pitchFamily="34" charset="0"/>
                <a:cs typeface="Calibri" pitchFamily="34" charset="0"/>
              </a:rPr>
              <a:t>.</a:t>
            </a:r>
            <a:r>
              <a:rPr lang="en-US" sz="1400" dirty="0" smtClean="0">
                <a:latin typeface="Calibri" pitchFamily="34" charset="0"/>
                <a:cs typeface="Calibri" pitchFamily="34" charset="0"/>
              </a:rPr>
              <a:t> Wikipedia</a:t>
            </a:r>
            <a:r>
              <a:rPr lang="en-US" sz="1400" dirty="0">
                <a:latin typeface="Calibri" pitchFamily="34" charset="0"/>
                <a:cs typeface="Calibri" pitchFamily="34" charset="0"/>
              </a:rPr>
              <a:t>.</a:t>
            </a:r>
            <a:r>
              <a:rPr lang="en-US" sz="1400" dirty="0" smtClean="0">
                <a:latin typeface="Calibri" pitchFamily="34" charset="0"/>
                <a:cs typeface="Calibri" pitchFamily="34" charset="0"/>
              </a:rPr>
              <a:t> org\ wiki (</a:t>
            </a:r>
            <a:r>
              <a:rPr lang="ru-RU" sz="1400" dirty="0" smtClean="0">
                <a:latin typeface="Calibri" pitchFamily="34" charset="0"/>
                <a:cs typeface="Calibri" pitchFamily="34" charset="0"/>
              </a:rPr>
              <a:t>Взыскание погибших).</a:t>
            </a:r>
          </a:p>
          <a:p>
            <a:pPr marL="45720" indent="0">
              <a:buNone/>
            </a:pPr>
            <a:r>
              <a:rPr lang="en-US" sz="1400" b="1" dirty="0" smtClean="0">
                <a:latin typeface="Calibri" pitchFamily="34" charset="0"/>
                <a:cs typeface="Calibri" pitchFamily="34" charset="0"/>
              </a:rPr>
              <a:t>4. </a:t>
            </a:r>
            <a:r>
              <a:rPr lang="en-US" sz="1400" dirty="0" smtClean="0">
                <a:latin typeface="Calibri" pitchFamily="34" charset="0"/>
                <a:cs typeface="Calibri" pitchFamily="34" charset="0"/>
              </a:rPr>
              <a:t>Days. </a:t>
            </a:r>
            <a:r>
              <a:rPr lang="en-US" sz="1400" dirty="0" err="1" smtClean="0">
                <a:latin typeface="Calibri" pitchFamily="34" charset="0"/>
                <a:cs typeface="Calibri" pitchFamily="34" charset="0"/>
              </a:rPr>
              <a:t>Pravoslavie</a:t>
            </a:r>
            <a:r>
              <a:rPr lang="en-US" sz="1400" dirty="0" smtClean="0">
                <a:latin typeface="Calibri" pitchFamily="34" charset="0"/>
                <a:cs typeface="Calibri" pitchFamily="34" charset="0"/>
              </a:rPr>
              <a:t>. </a:t>
            </a:r>
            <a:r>
              <a:rPr lang="en-US" sz="1400" dirty="0" err="1" smtClean="0">
                <a:latin typeface="Calibri" pitchFamily="34" charset="0"/>
                <a:cs typeface="Calibri" pitchFamily="34" charset="0"/>
              </a:rPr>
              <a:t>Ru</a:t>
            </a:r>
            <a:r>
              <a:rPr lang="en-US" sz="1400" dirty="0" smtClean="0">
                <a:latin typeface="Calibri" pitchFamily="34" charset="0"/>
                <a:cs typeface="Calibri" pitchFamily="34" charset="0"/>
              </a:rPr>
              <a:t>\ Life\life 396 </a:t>
            </a:r>
            <a:r>
              <a:rPr lang="en-US" sz="1400" dirty="0" err="1" smtClean="0">
                <a:latin typeface="Calibri" pitchFamily="34" charset="0"/>
                <a:cs typeface="Calibri" pitchFamily="34" charset="0"/>
              </a:rPr>
              <a:t>htm</a:t>
            </a:r>
            <a:endParaRPr lang="en-US" sz="1400" dirty="0" smtClean="0">
              <a:latin typeface="Calibri" pitchFamily="34" charset="0"/>
              <a:cs typeface="Calibri" pitchFamily="34" charset="0"/>
            </a:endParaRPr>
          </a:p>
          <a:p>
            <a:pPr marL="45720" indent="0">
              <a:buNone/>
            </a:pPr>
            <a:r>
              <a:rPr lang="en-US" sz="1400" b="1" dirty="0" smtClean="0">
                <a:latin typeface="Calibri" pitchFamily="34" charset="0"/>
                <a:cs typeface="Calibri" pitchFamily="34" charset="0"/>
                <a:hlinkClick r:id="rId2"/>
              </a:rPr>
              <a:t>5. </a:t>
            </a:r>
            <a:r>
              <a:rPr lang="en-US" sz="1400" dirty="0" smtClean="0">
                <a:latin typeface="Calibri" pitchFamily="34" charset="0"/>
                <a:cs typeface="Calibri" pitchFamily="34" charset="0"/>
                <a:hlinkClick r:id="rId2"/>
              </a:rPr>
              <a:t> www.iconi.ru\</a:t>
            </a:r>
            <a:r>
              <a:rPr lang="en-US" sz="1400" dirty="0" smtClean="0">
                <a:latin typeface="Calibri" pitchFamily="34" charset="0"/>
                <a:cs typeface="Calibri" pitchFamily="34" charset="0"/>
              </a:rPr>
              <a:t> catalog\icons</a:t>
            </a:r>
          </a:p>
          <a:p>
            <a:pPr marL="45720" indent="0">
              <a:buNone/>
            </a:pPr>
            <a:r>
              <a:rPr lang="en-US" sz="1400" b="1" dirty="0" smtClean="0">
                <a:latin typeface="Calibri" pitchFamily="34" charset="0"/>
                <a:cs typeface="Calibri" pitchFamily="34" charset="0"/>
              </a:rPr>
              <a:t>6. </a:t>
            </a:r>
            <a:r>
              <a:rPr lang="en-US" sz="1400" dirty="0" smtClean="0">
                <a:latin typeface="Calibri" pitchFamily="34" charset="0"/>
                <a:cs typeface="Calibri" pitchFamily="34" charset="0"/>
              </a:rPr>
              <a:t>Diveevo.ru\445\</a:t>
            </a:r>
            <a:endParaRPr lang="ru-RU" sz="1400" dirty="0" smtClean="0">
              <a:latin typeface="Calibri" pitchFamily="34" charset="0"/>
              <a:cs typeface="Calibri" pitchFamily="34" charset="0"/>
            </a:endParaRPr>
          </a:p>
          <a:p>
            <a:pPr marL="45720" indent="0">
              <a:buNone/>
            </a:pPr>
            <a:endParaRPr lang="ru-RU" sz="1400" dirty="0" smtClean="0">
              <a:latin typeface="Calibri" pitchFamily="34" charset="0"/>
              <a:cs typeface="Calibri" pitchFamily="34" charset="0"/>
            </a:endParaRPr>
          </a:p>
          <a:p>
            <a:pPr marL="45720" indent="0">
              <a:buNone/>
            </a:pPr>
            <a:endParaRPr lang="ru-RU" sz="1400" dirty="0">
              <a:latin typeface="Calibri" pitchFamily="34" charset="0"/>
              <a:cs typeface="Calibri" pitchFamily="34" charset="0"/>
            </a:endParaRPr>
          </a:p>
          <a:p>
            <a:pPr marL="45720" indent="0">
              <a:buNone/>
            </a:pPr>
            <a:endParaRPr lang="ru-RU" sz="1400" dirty="0" smtClean="0">
              <a:latin typeface="Calibri" pitchFamily="34" charset="0"/>
              <a:cs typeface="Calibri" pitchFamily="34" charset="0"/>
            </a:endParaRPr>
          </a:p>
          <a:p>
            <a:pPr marL="45720" indent="0">
              <a:buNone/>
            </a:pPr>
            <a:endParaRPr lang="ru-RU" sz="1400" dirty="0" smtClean="0">
              <a:latin typeface="Calibri" pitchFamily="34" charset="0"/>
              <a:cs typeface="Calibri" pitchFamily="34" charset="0"/>
            </a:endParaRPr>
          </a:p>
          <a:p>
            <a:pPr marL="502920" indent="-457200">
              <a:buAutoNum type="arabicPeriod"/>
            </a:pPr>
            <a:endParaRPr lang="ru-RU" sz="2000" dirty="0">
              <a:latin typeface="Calibri" pitchFamily="34" charset="0"/>
              <a:cs typeface="Calibri" pitchFamily="34" charset="0"/>
            </a:endParaRPr>
          </a:p>
        </p:txBody>
      </p:sp>
      <p:pic>
        <p:nvPicPr>
          <p:cNvPr id="5" name="Рисунок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67544" y="4869160"/>
            <a:ext cx="8160135" cy="2586604"/>
          </a:xfrm>
          <a:prstGeom prst="rect">
            <a:avLst/>
          </a:prstGeom>
        </p:spPr>
      </p:pic>
      <p:sp>
        <p:nvSpPr>
          <p:cNvPr id="7" name="Текст 1"/>
          <p:cNvSpPr>
            <a:spLocks noGrp="1"/>
          </p:cNvSpPr>
          <p:nvPr>
            <p:ph type="body" idx="1"/>
          </p:nvPr>
        </p:nvSpPr>
        <p:spPr>
          <a:xfrm>
            <a:off x="2428495" y="5522700"/>
            <a:ext cx="4238232" cy="639762"/>
          </a:xfrm>
        </p:spPr>
        <p:txBody>
          <a:bodyPr/>
          <a:lstStyle/>
          <a:p>
            <a:pPr algn="l"/>
            <a:r>
              <a:rPr lang="ru-RU" sz="1400" b="0" dirty="0" smtClean="0">
                <a:latin typeface="Calibri" pitchFamily="34" charset="0"/>
                <a:cs typeface="Calibri" pitchFamily="34" charset="0"/>
              </a:rPr>
              <a:t>Долгова Виктория, СОШ № 22, Ефремовский район</a:t>
            </a:r>
            <a:endParaRPr lang="ru-RU" sz="1400" b="0" dirty="0">
              <a:latin typeface="Calibri" pitchFamily="34" charset="0"/>
              <a:cs typeface="Calibri" pitchFamily="34" charset="0"/>
            </a:endParaRPr>
          </a:p>
        </p:txBody>
      </p:sp>
      <p:sp>
        <p:nvSpPr>
          <p:cNvPr id="8" name="Прямоугольник 7"/>
          <p:cNvSpPr/>
          <p:nvPr/>
        </p:nvSpPr>
        <p:spPr>
          <a:xfrm>
            <a:off x="3203848" y="764704"/>
            <a:ext cx="2337499" cy="369332"/>
          </a:xfrm>
          <a:prstGeom prst="rect">
            <a:avLst/>
          </a:prstGeom>
        </p:spPr>
        <p:txBody>
          <a:bodyPr wrap="none">
            <a:spAutoFit/>
            <a:scene3d>
              <a:camera prst="orthographicFront"/>
              <a:lightRig rig="flat" dir="tl">
                <a:rot lat="0" lon="0" rev="6600000"/>
              </a:lightRig>
            </a:scene3d>
            <a:sp3d extrusionH="25400" contourW="8890">
              <a:bevelT w="38100" h="31750"/>
              <a:contourClr>
                <a:schemeClr val="accent2">
                  <a:shade val="75000"/>
                </a:schemeClr>
              </a:contourClr>
            </a:sp3d>
          </a:bodyPr>
          <a:lstStyle/>
          <a:p>
            <a:r>
              <a:rPr lang="ru-RU" sz="1200"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Calibri" pitchFamily="34" charset="0"/>
                <a:cs typeface="Calibri" pitchFamily="34" charset="0"/>
              </a:rPr>
              <a:t> </a:t>
            </a:r>
            <a:r>
              <a:rPr lang="ru-RU" b="1" i="1" dirty="0">
                <a:ln w="11430"/>
                <a:effectLst>
                  <a:outerShdw blurRad="50800" dist="39000" dir="5460000" algn="tl">
                    <a:srgbClr val="000000">
                      <a:alpha val="38000"/>
                    </a:srgbClr>
                  </a:outerShdw>
                </a:effectLst>
                <a:latin typeface="Calibri" pitchFamily="34" charset="0"/>
                <a:cs typeface="Calibri" pitchFamily="34" charset="0"/>
              </a:rPr>
              <a:t>Список литературы</a:t>
            </a:r>
            <a:endParaRPr lang="ru-RU" b="1" dirty="0">
              <a:ln w="11430"/>
              <a:effectLst>
                <a:outerShdw blurRad="50800" dist="39000" dir="5460000" algn="tl">
                  <a:srgbClr val="000000">
                    <a:alpha val="38000"/>
                  </a:srgbClr>
                </a:outerShdw>
              </a:effectLst>
            </a:endParaRPr>
          </a:p>
        </p:txBody>
      </p:sp>
      <p:pic>
        <p:nvPicPr>
          <p:cNvPr id="9" name="Рисунок 8"/>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347864" y="1988840"/>
            <a:ext cx="4679475" cy="3198963"/>
          </a:xfrm>
          <a:prstGeom prst="rect">
            <a:avLst/>
          </a:prstGeom>
        </p:spPr>
      </p:pic>
      <p:pic>
        <p:nvPicPr>
          <p:cNvPr id="10" name="Рисунок 9"/>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99392"/>
            <a:ext cx="9144000" cy="7056784"/>
          </a:xfrm>
          <a:prstGeom prst="rect">
            <a:avLst/>
          </a:prstGeom>
        </p:spPr>
      </p:pic>
    </p:spTree>
    <p:extLst>
      <p:ext uri="{BB962C8B-B14F-4D97-AF65-F5344CB8AC3E}">
        <p14:creationId xmlns:p14="http://schemas.microsoft.com/office/powerpoint/2010/main" val="1395088801"/>
      </p:ext>
    </p:extLst>
  </p:cSld>
  <p:clrMapOvr>
    <a:masterClrMapping/>
  </p:clrMapOvr>
  <p:transition spd="slow">
    <p:wipe/>
  </p:transition>
  <p:timing>
    <p:tnLst>
      <p:par>
        <p:cTn id="1" dur="indefinite" restart="never" nodeType="tmRoot"/>
      </p:par>
    </p:tnLst>
  </p:timing>
</p:sld>
</file>

<file path=ppt/theme/theme1.xml><?xml version="1.0" encoding="utf-8"?>
<a:theme xmlns:a="http://schemas.openxmlformats.org/drawingml/2006/main" name="Воздушный поток">
  <a:themeElements>
    <a:clrScheme name="Воздушный поток">
      <a:dk1>
        <a:sysClr val="windowText" lastClr="000000"/>
      </a:dk1>
      <a:lt1>
        <a:sysClr val="window" lastClr="FFFFFF"/>
      </a:lt1>
      <a:dk2>
        <a:srgbClr val="212745"/>
      </a:dk2>
      <a:lt2>
        <a:srgbClr val="B4DCFA"/>
      </a:lt2>
      <a:accent1>
        <a:srgbClr val="4E67C8"/>
      </a:accent1>
      <a:accent2>
        <a:srgbClr val="5ECCF3"/>
      </a:accent2>
      <a:accent3>
        <a:srgbClr val="A7EA52"/>
      </a:accent3>
      <a:accent4>
        <a:srgbClr val="5DCEAF"/>
      </a:accent4>
      <a:accent5>
        <a:srgbClr val="FF8021"/>
      </a:accent5>
      <a:accent6>
        <a:srgbClr val="F14124"/>
      </a:accent6>
      <a:hlink>
        <a:srgbClr val="56C7AA"/>
      </a:hlink>
      <a:folHlink>
        <a:srgbClr val="59A8D1"/>
      </a:folHlink>
    </a:clrScheme>
    <a:fontScheme name="Воздушный поток">
      <a:majorFont>
        <a:latin typeface="Trebuchet MS"/>
        <a:ea typeface=""/>
        <a:cs typeface=""/>
        <a:font script="Jpan" typeface="HGｺﾞｼｯｸM"/>
        <a:font script="Hang" typeface="HY그래픽B"/>
        <a:font script="Hans" typeface="方正姚体"/>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a:ea typeface=""/>
        <a:cs typeface=""/>
        <a:font script="Jpan" typeface="HGｺﾞｼｯｸM"/>
        <a:font script="Hang" typeface="HY그래픽M"/>
        <a:font script="Hans" typeface="方正姚体"/>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Воздушный поток">
      <a:fillStyleLst>
        <a:solidFill>
          <a:schemeClr val="phClr"/>
        </a:solidFill>
        <a:gradFill rotWithShape="1">
          <a:gsLst>
            <a:gs pos="28000">
              <a:schemeClr val="phClr">
                <a:tint val="18000"/>
                <a:satMod val="120000"/>
                <a:lumMod val="88000"/>
              </a:schemeClr>
            </a:gs>
            <a:gs pos="100000">
              <a:schemeClr val="phClr">
                <a:tint val="40000"/>
                <a:satMod val="100000"/>
                <a:lumMod val="78000"/>
              </a:schemeClr>
            </a:gs>
          </a:gsLst>
          <a:lin ang="5400000" scaled="0"/>
        </a:gradFill>
        <a:gradFill rotWithShape="1">
          <a:gsLst>
            <a:gs pos="0">
              <a:schemeClr val="phClr">
                <a:lumMod val="95000"/>
              </a:schemeClr>
            </a:gs>
            <a:gs pos="100000">
              <a:schemeClr val="phClr">
                <a:shade val="82000"/>
                <a:satMod val="125000"/>
                <a:lumMod val="74000"/>
              </a:schemeClr>
            </a:gs>
          </a:gsLst>
          <a:lin ang="5400000" scaled="0"/>
        </a:gradFill>
      </a:fillStyleLst>
      <a:lnStyleLst>
        <a:ln w="9525" cap="flat" cmpd="sng" algn="ctr">
          <a:solidFill>
            <a:schemeClr val="phClr"/>
          </a:solidFill>
          <a:prstDash val="solid"/>
        </a:ln>
        <a:ln w="15875" cap="flat" cmpd="sng" algn="ctr">
          <a:solidFill>
            <a:schemeClr val="phClr">
              <a:shade val="75000"/>
              <a:satMod val="125000"/>
              <a:lumMod val="75000"/>
            </a:schemeClr>
          </a:solidFill>
          <a:prstDash val="solid"/>
        </a:ln>
        <a:ln w="25400" cap="flat" cmpd="sng" algn="ctr">
          <a:solidFill>
            <a:schemeClr val="phClr"/>
          </a:solidFill>
          <a:prstDash val="solid"/>
        </a:ln>
      </a:lnStyleLst>
      <a:effectStyleLst>
        <a:effectStyle>
          <a:effectLst>
            <a:outerShdw blurRad="63500" dist="50800" dir="5400000" sx="98000" sy="98000" rotWithShape="0">
              <a:srgbClr val="000000">
                <a:alpha val="20000"/>
              </a:srgbClr>
            </a:outerShdw>
          </a:effectLst>
        </a:effectStyle>
        <a:effectStyle>
          <a:effectLst>
            <a:outerShdw blurRad="40005" dist="22984" dir="5400000" rotWithShape="0">
              <a:srgbClr val="000000">
                <a:alpha val="45000"/>
              </a:srgbClr>
            </a:outerShdw>
          </a:effectLst>
          <a:scene3d>
            <a:camera prst="orthographicFront">
              <a:rot lat="0" lon="0" rev="0"/>
            </a:camera>
            <a:lightRig rig="balanced" dir="tr"/>
          </a:scene3d>
          <a:sp3d prstMaterial="matte">
            <a:bevelT w="19050" h="38100"/>
          </a:sp3d>
        </a:effectStyle>
        <a:effectStyle>
          <a:effectLst>
            <a:reflection blurRad="38100" stA="26000" endPos="23000" dist="25400" dir="5400000" sy="-100000" rotWithShape="0"/>
          </a:effectLst>
          <a:scene3d>
            <a:camera prst="orthographicFront">
              <a:rot lat="0" lon="0" rev="0"/>
            </a:camera>
            <a:lightRig rig="balanced" dir="tr"/>
          </a:scene3d>
          <a:sp3d contourW="14605" prstMaterial="plastic">
            <a:bevelT w="50800"/>
            <a:contourClr>
              <a:schemeClr val="phClr">
                <a:shade val="30000"/>
                <a:satMod val="120000"/>
              </a:schemeClr>
            </a:contourClr>
          </a:sp3d>
        </a:effectStyle>
      </a:effectStyleLst>
      <a:bgFillStyleLst>
        <a:solidFill>
          <a:schemeClr val="phClr"/>
        </a:solidFill>
        <a:gradFill rotWithShape="1">
          <a:gsLst>
            <a:gs pos="0">
              <a:schemeClr val="phClr">
                <a:tint val="98000"/>
                <a:shade val="90000"/>
                <a:satMod val="160000"/>
                <a:lumMod val="100000"/>
              </a:schemeClr>
            </a:gs>
            <a:gs pos="60000">
              <a:schemeClr val="phClr">
                <a:tint val="95000"/>
                <a:shade val="100000"/>
                <a:satMod val="130000"/>
                <a:lumMod val="130000"/>
              </a:schemeClr>
            </a:gs>
            <a:gs pos="100000">
              <a:schemeClr val="phClr">
                <a:tint val="97000"/>
                <a:shade val="100000"/>
                <a:hueMod val="100000"/>
                <a:satMod val="140000"/>
                <a:lumMod val="80000"/>
              </a:schemeClr>
            </a:gs>
          </a:gsLst>
          <a:path path="circle">
            <a:fillToRect l="20000" t="10000" r="20000" b="60000"/>
          </a:path>
        </a:gradFill>
        <a:gradFill rotWithShape="1">
          <a:gsLst>
            <a:gs pos="0">
              <a:schemeClr val="phClr">
                <a:tint val="94000"/>
                <a:satMod val="160000"/>
                <a:lumMod val="160000"/>
              </a:schemeClr>
            </a:gs>
            <a:gs pos="42000">
              <a:schemeClr val="phClr">
                <a:tint val="94000"/>
                <a:shade val="94000"/>
                <a:satMod val="160000"/>
                <a:lumMod val="130000"/>
              </a:schemeClr>
            </a:gs>
            <a:gs pos="100000">
              <a:schemeClr val="phClr">
                <a:tint val="97000"/>
                <a:shade val="94000"/>
                <a:satMod val="180000"/>
                <a:lumMod val="84000"/>
              </a:schemeClr>
            </a:gs>
          </a:gsLst>
          <a:path path="circle">
            <a:fillToRect l="24000" t="44000" r="24000" b="12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Slipstream</Template>
  <TotalTime>653</TotalTime>
  <Words>2433</Words>
  <Application>Microsoft Office PowerPoint</Application>
  <PresentationFormat>Экран (4:3)</PresentationFormat>
  <Paragraphs>91</Paragraphs>
  <Slides>12</Slides>
  <Notes>0</Notes>
  <HiddenSlides>0</HiddenSlides>
  <MMClips>0</MMClips>
  <ScaleCrop>false</ScaleCrop>
  <HeadingPairs>
    <vt:vector size="4" baseType="variant">
      <vt:variant>
        <vt:lpstr>Тема</vt:lpstr>
      </vt:variant>
      <vt:variant>
        <vt:i4>1</vt:i4>
      </vt:variant>
      <vt:variant>
        <vt:lpstr>Заголовки слайдов</vt:lpstr>
      </vt:variant>
      <vt:variant>
        <vt:i4>12</vt:i4>
      </vt:variant>
    </vt:vector>
  </HeadingPairs>
  <TitlesOfParts>
    <vt:vector size="13" baseType="lpstr">
      <vt:lpstr>Воздушный поток</vt:lpstr>
      <vt:lpstr>Презентация PowerPoint</vt:lpstr>
      <vt:lpstr>Презентация PowerPoint</vt:lpstr>
      <vt:lpstr>Презентация PowerPoint</vt:lpstr>
      <vt:lpstr>Чудотворные свойства иконы</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vector>
  </TitlesOfParts>
  <Company>SPecialiST RePack</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Презентация PowerPoint</dc:title>
  <dc:creator>User</dc:creator>
  <cp:lastModifiedBy>natali</cp:lastModifiedBy>
  <cp:revision>83</cp:revision>
  <dcterms:created xsi:type="dcterms:W3CDTF">2006-12-31T21:12:11Z</dcterms:created>
  <dcterms:modified xsi:type="dcterms:W3CDTF">2013-12-13T16:31:37Z</dcterms:modified>
</cp:coreProperties>
</file>