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  <p:sldMasterId id="2147483657" r:id="rId2"/>
    <p:sldMasterId id="2147483662" r:id="rId3"/>
  </p:sldMasterIdLst>
  <p:notesMasterIdLst>
    <p:notesMasterId r:id="rId28"/>
  </p:notesMasterIdLst>
  <p:sldIdLst>
    <p:sldId id="256" r:id="rId4"/>
    <p:sldId id="322" r:id="rId5"/>
    <p:sldId id="257" r:id="rId6"/>
    <p:sldId id="325" r:id="rId7"/>
    <p:sldId id="259" r:id="rId8"/>
    <p:sldId id="326" r:id="rId9"/>
    <p:sldId id="327" r:id="rId10"/>
    <p:sldId id="328" r:id="rId11"/>
    <p:sldId id="329" r:id="rId12"/>
    <p:sldId id="330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319" r:id="rId21"/>
    <p:sldId id="313" r:id="rId22"/>
    <p:sldId id="314" r:id="rId23"/>
    <p:sldId id="315" r:id="rId24"/>
    <p:sldId id="331" r:id="rId25"/>
    <p:sldId id="324" r:id="rId26"/>
    <p:sldId id="323" r:id="rId2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9900"/>
    <a:srgbClr val="66FF33"/>
    <a:srgbClr val="3399FF"/>
    <a:srgbClr val="FF99CC"/>
    <a:srgbClr val="9966FF"/>
    <a:srgbClr val="00FF99"/>
    <a:srgbClr val="00CC66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Compaq\Desktop\&#1050;&#1085;&#1080;&#1075;&#1072;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Compaq\Desktop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Compaq\Desktop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6162584563528971E-2"/>
          <c:y val="6.6055484568893236E-2"/>
          <c:w val="0.90133756665107867"/>
          <c:h val="0.8678890308622137"/>
        </c:manualLayout>
      </c:layout>
      <c:pie3DChart>
        <c:varyColors val="1"/>
        <c:ser>
          <c:idx val="0"/>
          <c:order val="0"/>
          <c:spPr>
            <a:solidFill>
              <a:srgbClr val="9966FF"/>
            </a:solidFill>
          </c:spPr>
          <c:explosion val="25"/>
          <c:dPt>
            <c:idx val="0"/>
            <c:spPr>
              <a:solidFill>
                <a:srgbClr val="FF99CC"/>
              </a:solidFill>
            </c:spPr>
          </c:dPt>
          <c:dLbls>
            <c:dLbl>
              <c:idx val="0"/>
              <c:spPr>
                <a:solidFill>
                  <a:srgbClr val="FFFFFF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8.7284614233390331E-2"/>
                  <c:y val="0.10467367574935779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showPercent val="1"/>
          </c:dLbls>
          <c:cat>
            <c:strRef>
              <c:f>[Книга1.xlsx]Лист1!$A$8:$A$9</c:f>
              <c:strCache>
                <c:ptCount val="2"/>
                <c:pt idx="0">
                  <c:v>Смогли  во время тестирования выписать слова с неполногласным сочетанием</c:v>
                </c:pt>
                <c:pt idx="1">
                  <c:v>Не смогли  во время тестирования выписать слова с неполногласным сочетанием</c:v>
                </c:pt>
              </c:strCache>
            </c:strRef>
          </c:cat>
          <c:val>
            <c:numRef>
              <c:f>[Книга1.xlsx]Лист1!$B$8:$B$9</c:f>
              <c:numCache>
                <c:formatCode>0%</c:formatCode>
                <c:ptCount val="2"/>
                <c:pt idx="0">
                  <c:v>0.46</c:v>
                </c:pt>
                <c:pt idx="1">
                  <c:v>9.0000000000000066E-2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[Книга1.xlsx]Лист1!$B$29</c:f>
              <c:strCache>
                <c:ptCount val="1"/>
              </c:strCache>
            </c:strRef>
          </c:tx>
          <c:spPr>
            <a:solidFill>
              <a:srgbClr val="3399FF"/>
            </a:solidFill>
          </c:spPr>
          <c:explosion val="25"/>
          <c:dPt>
            <c:idx val="0"/>
            <c:explosion val="26"/>
            <c:spPr>
              <a:solidFill>
                <a:srgbClr val="66FF33"/>
              </a:solidFill>
            </c:spPr>
          </c:dPt>
          <c:dLbls>
            <c:spPr>
              <a:solidFill>
                <a:srgbClr val="FFFFFF"/>
              </a:solidFill>
            </c:spPr>
            <c:showPercent val="1"/>
          </c:dLbls>
          <c:cat>
            <c:strRef>
              <c:f>[Книга1.xlsx]Лист1!$A$30:$A$31</c:f>
              <c:strCache>
                <c:ptCount val="2"/>
                <c:pt idx="0">
                  <c:v>Привели примеры полногласных и неполногласных сочетаний 37 ч</c:v>
                </c:pt>
                <c:pt idx="1">
                  <c:v>затруднились привести примеры полногласных и неполногласных сочетаний 18 ч</c:v>
                </c:pt>
              </c:strCache>
            </c:strRef>
          </c:cat>
          <c:val>
            <c:numRef>
              <c:f>[Книга1.xlsx]Лист1!$B$30:$B$31</c:f>
              <c:numCache>
                <c:formatCode>0%</c:formatCode>
                <c:ptCount val="2"/>
                <c:pt idx="0">
                  <c:v>0.67000000000000226</c:v>
                </c:pt>
                <c:pt idx="1">
                  <c:v>0.33000000000000113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1"/>
            <c:spPr>
              <a:solidFill>
                <a:srgbClr val="FF9900"/>
              </a:solidFill>
            </c:spPr>
          </c:dPt>
          <c:dLbls>
            <c:dLbl>
              <c:idx val="0"/>
              <c:layout>
                <c:manualLayout>
                  <c:x val="-0.16486826571549038"/>
                  <c:y val="1.4688209304519953E-2"/>
                </c:manualLayout>
              </c:layout>
              <c:showPercent val="1"/>
            </c:dLbl>
            <c:dLbl>
              <c:idx val="1"/>
              <c:layout>
                <c:manualLayout>
                  <c:x val="0.2176055680184322"/>
                  <c:y val="-0.10929290666965297"/>
                </c:manualLayout>
              </c:layout>
              <c:showPercent val="1"/>
            </c:dLbl>
            <c:spPr>
              <a:solidFill>
                <a:srgbClr val="FFFFFF"/>
              </a:solidFill>
            </c:spPr>
            <c:showPercent val="1"/>
          </c:dLbls>
          <c:cat>
            <c:strRef>
              <c:f>[Книга1.xlsx]Лист1!$A$47:$A$48</c:f>
              <c:strCache>
                <c:ptCount val="2"/>
                <c:pt idx="0">
                  <c:v>Знают значения старославянизмов -24 человека,</c:v>
                </c:pt>
                <c:pt idx="1">
                  <c:v>Не знают значения старославянизмов -31 человек </c:v>
                </c:pt>
              </c:strCache>
            </c:strRef>
          </c:cat>
          <c:val>
            <c:numRef>
              <c:f>[Книга1.xlsx]Лист1!$B$47:$B$48</c:f>
              <c:numCache>
                <c:formatCode>0%</c:formatCode>
                <c:ptCount val="2"/>
                <c:pt idx="0">
                  <c:v>0.44</c:v>
                </c:pt>
                <c:pt idx="1">
                  <c:v>0.56000000000000005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externalData r:id="rId1"/>
</c:chartSpac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92F1F3-5F36-4B0A-B483-2878884AA094}" type="doc">
      <dgm:prSet loTypeId="urn:microsoft.com/office/officeart/2005/8/layout/hierarchy3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C242410-B0BB-4477-A412-A246FA026C8C}">
      <dgm:prSet phldrT="[Текст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dirty="0" smtClean="0"/>
            <a:t>Цели проекта</a:t>
          </a:r>
          <a:endParaRPr lang="ru-RU" dirty="0"/>
        </a:p>
      </dgm:t>
    </dgm:pt>
    <dgm:pt modelId="{29B6E8BE-3237-40B5-9265-CF7E52CC30AE}" type="parTrans" cxnId="{4DFDC7BE-6AB4-4C9A-992A-602761B15A0A}">
      <dgm:prSet/>
      <dgm:spPr/>
      <dgm:t>
        <a:bodyPr/>
        <a:lstStyle/>
        <a:p>
          <a:endParaRPr lang="ru-RU"/>
        </a:p>
      </dgm:t>
    </dgm:pt>
    <dgm:pt modelId="{E87AB4A3-CE9F-44A7-A255-EF29B86C2B18}" type="sibTrans" cxnId="{4DFDC7BE-6AB4-4C9A-992A-602761B15A0A}">
      <dgm:prSet/>
      <dgm:spPr/>
      <dgm:t>
        <a:bodyPr/>
        <a:lstStyle/>
        <a:p>
          <a:endParaRPr lang="ru-RU"/>
        </a:p>
      </dgm:t>
    </dgm:pt>
    <dgm:pt modelId="{F87CCB19-D70F-4A9B-81FB-0965CF7DE80B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2" charset="0"/>
              <a:ea typeface="DejaVu Sans" charset="0"/>
              <a:cs typeface="DejaVu Sans" charset="0"/>
            </a:rPr>
            <a:t>повторить и углубить сведения о старославянизмах</a:t>
          </a:r>
          <a:endParaRPr lang="ru-RU" dirty="0"/>
        </a:p>
      </dgm:t>
    </dgm:pt>
    <dgm:pt modelId="{8F6C7F65-193D-4809-B9E6-E74AC24FBF52}" type="sibTrans" cxnId="{32CF1B75-0197-488C-821E-D6D6EE7D292D}">
      <dgm:prSet/>
      <dgm:spPr/>
      <dgm:t>
        <a:bodyPr/>
        <a:lstStyle/>
        <a:p>
          <a:endParaRPr lang="ru-RU"/>
        </a:p>
      </dgm:t>
    </dgm:pt>
    <dgm:pt modelId="{26016886-3AEA-42DD-88ED-FB30059C5F6A}" type="parTrans" cxnId="{32CF1B75-0197-488C-821E-D6D6EE7D292D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0F73924B-EDA7-45E5-A415-8EAC728CB182}">
      <dgm:prSet/>
      <dgm:spPr>
        <a:solidFill>
          <a:schemeClr val="bg1">
            <a:alpha val="9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2" charset="0"/>
              <a:ea typeface="DejaVu Sans" charset="0"/>
              <a:cs typeface="DejaVu Sans" charset="0"/>
            </a:rPr>
            <a:t>определить судьбу старославянских слов в современном русском языке</a:t>
          </a:r>
          <a:endParaRPr lang="ru-RU" dirty="0"/>
        </a:p>
      </dgm:t>
    </dgm:pt>
    <dgm:pt modelId="{926D11D4-B50A-4F6D-B0E1-EADE1BD6DB5A}" type="sibTrans" cxnId="{0CD7AB8B-B6E1-4545-9215-3DDE0970326D}">
      <dgm:prSet/>
      <dgm:spPr/>
      <dgm:t>
        <a:bodyPr/>
        <a:lstStyle/>
        <a:p>
          <a:endParaRPr lang="ru-RU"/>
        </a:p>
      </dgm:t>
    </dgm:pt>
    <dgm:pt modelId="{C15A1E57-8B7E-4F6F-B33A-A945969281D5}" type="parTrans" cxnId="{0CD7AB8B-B6E1-4545-9215-3DDE0970326D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620D3CB9-B4AE-4E78-BA3F-A4B315752537}" type="pres">
      <dgm:prSet presAssocID="{C292F1F3-5F36-4B0A-B483-2878884AA0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005250-064B-45A4-AB76-5786F82D8DBB}" type="pres">
      <dgm:prSet presAssocID="{5C242410-B0BB-4477-A412-A246FA026C8C}" presName="root" presStyleCnt="0"/>
      <dgm:spPr/>
    </dgm:pt>
    <dgm:pt modelId="{99991AA6-4A79-49F6-9DF7-E8CBFEE4E2AA}" type="pres">
      <dgm:prSet presAssocID="{5C242410-B0BB-4477-A412-A246FA026C8C}" presName="rootComposite" presStyleCnt="0"/>
      <dgm:spPr/>
    </dgm:pt>
    <dgm:pt modelId="{DAE3CE11-13F2-4FC9-98C5-47B0C3C6D15B}" type="pres">
      <dgm:prSet presAssocID="{5C242410-B0BB-4477-A412-A246FA026C8C}" presName="rootText" presStyleLbl="node1" presStyleIdx="0" presStyleCnt="1" custScaleX="149036"/>
      <dgm:spPr/>
      <dgm:t>
        <a:bodyPr/>
        <a:lstStyle/>
        <a:p>
          <a:endParaRPr lang="ru-RU"/>
        </a:p>
      </dgm:t>
    </dgm:pt>
    <dgm:pt modelId="{83B98B02-9BC3-4357-9C92-D42FD621496F}" type="pres">
      <dgm:prSet presAssocID="{5C242410-B0BB-4477-A412-A246FA026C8C}" presName="rootConnector" presStyleLbl="node1" presStyleIdx="0" presStyleCnt="1"/>
      <dgm:spPr/>
      <dgm:t>
        <a:bodyPr/>
        <a:lstStyle/>
        <a:p>
          <a:endParaRPr lang="ru-RU"/>
        </a:p>
      </dgm:t>
    </dgm:pt>
    <dgm:pt modelId="{F0B572BB-147A-4899-9F1F-576C372278A7}" type="pres">
      <dgm:prSet presAssocID="{5C242410-B0BB-4477-A412-A246FA026C8C}" presName="childShape" presStyleCnt="0"/>
      <dgm:spPr/>
    </dgm:pt>
    <dgm:pt modelId="{D28420F9-90E9-4EC1-B092-A3E42C8F12B2}" type="pres">
      <dgm:prSet presAssocID="{26016886-3AEA-42DD-88ED-FB30059C5F6A}" presName="Name13" presStyleLbl="parChTrans1D2" presStyleIdx="0" presStyleCnt="2"/>
      <dgm:spPr/>
      <dgm:t>
        <a:bodyPr/>
        <a:lstStyle/>
        <a:p>
          <a:endParaRPr lang="ru-RU"/>
        </a:p>
      </dgm:t>
    </dgm:pt>
    <dgm:pt modelId="{56A5B8DA-D271-4F40-979C-8D0499DB4CA2}" type="pres">
      <dgm:prSet presAssocID="{F87CCB19-D70F-4A9B-81FB-0965CF7DE80B}" presName="childText" presStyleLbl="bgAcc1" presStyleIdx="0" presStyleCnt="2" custScaleX="226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3D28D6-0667-4B29-9127-E2D88880D028}" type="pres">
      <dgm:prSet presAssocID="{C15A1E57-8B7E-4F6F-B33A-A945969281D5}" presName="Name13" presStyleLbl="parChTrans1D2" presStyleIdx="1" presStyleCnt="2"/>
      <dgm:spPr/>
      <dgm:t>
        <a:bodyPr/>
        <a:lstStyle/>
        <a:p>
          <a:endParaRPr lang="ru-RU"/>
        </a:p>
      </dgm:t>
    </dgm:pt>
    <dgm:pt modelId="{52298FD6-2F1E-4113-AED4-6B66816648AC}" type="pres">
      <dgm:prSet presAssocID="{0F73924B-EDA7-45E5-A415-8EAC728CB182}" presName="childText" presStyleLbl="bgAcc1" presStyleIdx="1" presStyleCnt="2" custScaleX="224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F0A2D5-10AF-48CD-9CC8-202043C85D1B}" type="presOf" srcId="{5C242410-B0BB-4477-A412-A246FA026C8C}" destId="{DAE3CE11-13F2-4FC9-98C5-47B0C3C6D15B}" srcOrd="0" destOrd="0" presId="urn:microsoft.com/office/officeart/2005/8/layout/hierarchy3"/>
    <dgm:cxn modelId="{9EF07286-6EDA-4032-AA59-97B59F8DD0D6}" type="presOf" srcId="{C292F1F3-5F36-4B0A-B483-2878884AA094}" destId="{620D3CB9-B4AE-4E78-BA3F-A4B315752537}" srcOrd="0" destOrd="0" presId="urn:microsoft.com/office/officeart/2005/8/layout/hierarchy3"/>
    <dgm:cxn modelId="{6ADADD6C-4170-487D-A7A6-8A1C5F8BF3C6}" type="presOf" srcId="{F87CCB19-D70F-4A9B-81FB-0965CF7DE80B}" destId="{56A5B8DA-D271-4F40-979C-8D0499DB4CA2}" srcOrd="0" destOrd="0" presId="urn:microsoft.com/office/officeart/2005/8/layout/hierarchy3"/>
    <dgm:cxn modelId="{32CF1B75-0197-488C-821E-D6D6EE7D292D}" srcId="{5C242410-B0BB-4477-A412-A246FA026C8C}" destId="{F87CCB19-D70F-4A9B-81FB-0965CF7DE80B}" srcOrd="0" destOrd="0" parTransId="{26016886-3AEA-42DD-88ED-FB30059C5F6A}" sibTransId="{8F6C7F65-193D-4809-B9E6-E74AC24FBF52}"/>
    <dgm:cxn modelId="{0CD7AB8B-B6E1-4545-9215-3DDE0970326D}" srcId="{5C242410-B0BB-4477-A412-A246FA026C8C}" destId="{0F73924B-EDA7-45E5-A415-8EAC728CB182}" srcOrd="1" destOrd="0" parTransId="{C15A1E57-8B7E-4F6F-B33A-A945969281D5}" sibTransId="{926D11D4-B50A-4F6D-B0E1-EADE1BD6DB5A}"/>
    <dgm:cxn modelId="{4DFDC7BE-6AB4-4C9A-992A-602761B15A0A}" srcId="{C292F1F3-5F36-4B0A-B483-2878884AA094}" destId="{5C242410-B0BB-4477-A412-A246FA026C8C}" srcOrd="0" destOrd="0" parTransId="{29B6E8BE-3237-40B5-9265-CF7E52CC30AE}" sibTransId="{E87AB4A3-CE9F-44A7-A255-EF29B86C2B18}"/>
    <dgm:cxn modelId="{F374C842-3776-4003-A036-E5B7CC56064D}" type="presOf" srcId="{5C242410-B0BB-4477-A412-A246FA026C8C}" destId="{83B98B02-9BC3-4357-9C92-D42FD621496F}" srcOrd="1" destOrd="0" presId="urn:microsoft.com/office/officeart/2005/8/layout/hierarchy3"/>
    <dgm:cxn modelId="{59600AC2-957D-4FF9-BA15-4C32C5C0FB41}" type="presOf" srcId="{0F73924B-EDA7-45E5-A415-8EAC728CB182}" destId="{52298FD6-2F1E-4113-AED4-6B66816648AC}" srcOrd="0" destOrd="0" presId="urn:microsoft.com/office/officeart/2005/8/layout/hierarchy3"/>
    <dgm:cxn modelId="{453A42DA-5E2B-463B-953D-B32806367EC9}" type="presOf" srcId="{C15A1E57-8B7E-4F6F-B33A-A945969281D5}" destId="{503D28D6-0667-4B29-9127-E2D88880D028}" srcOrd="0" destOrd="0" presId="urn:microsoft.com/office/officeart/2005/8/layout/hierarchy3"/>
    <dgm:cxn modelId="{24CF27C4-1562-4BF5-B774-17FE597A20C5}" type="presOf" srcId="{26016886-3AEA-42DD-88ED-FB30059C5F6A}" destId="{D28420F9-90E9-4EC1-B092-A3E42C8F12B2}" srcOrd="0" destOrd="0" presId="urn:microsoft.com/office/officeart/2005/8/layout/hierarchy3"/>
    <dgm:cxn modelId="{655EB6AC-2522-4266-92B3-17643F16571B}" type="presParOf" srcId="{620D3CB9-B4AE-4E78-BA3F-A4B315752537}" destId="{92005250-064B-45A4-AB76-5786F82D8DBB}" srcOrd="0" destOrd="0" presId="urn:microsoft.com/office/officeart/2005/8/layout/hierarchy3"/>
    <dgm:cxn modelId="{A6E93358-6F71-4B1E-85B4-A592E4BCCE68}" type="presParOf" srcId="{92005250-064B-45A4-AB76-5786F82D8DBB}" destId="{99991AA6-4A79-49F6-9DF7-E8CBFEE4E2AA}" srcOrd="0" destOrd="0" presId="urn:microsoft.com/office/officeart/2005/8/layout/hierarchy3"/>
    <dgm:cxn modelId="{C46362AE-C615-40AE-9BDF-3BE3D7F570F5}" type="presParOf" srcId="{99991AA6-4A79-49F6-9DF7-E8CBFEE4E2AA}" destId="{DAE3CE11-13F2-4FC9-98C5-47B0C3C6D15B}" srcOrd="0" destOrd="0" presId="urn:microsoft.com/office/officeart/2005/8/layout/hierarchy3"/>
    <dgm:cxn modelId="{6B654775-3661-4E9C-8CC6-2C70BBA413E6}" type="presParOf" srcId="{99991AA6-4A79-49F6-9DF7-E8CBFEE4E2AA}" destId="{83B98B02-9BC3-4357-9C92-D42FD621496F}" srcOrd="1" destOrd="0" presId="urn:microsoft.com/office/officeart/2005/8/layout/hierarchy3"/>
    <dgm:cxn modelId="{52948168-23FB-472D-B2C1-AA676A6D7C43}" type="presParOf" srcId="{92005250-064B-45A4-AB76-5786F82D8DBB}" destId="{F0B572BB-147A-4899-9F1F-576C372278A7}" srcOrd="1" destOrd="0" presId="urn:microsoft.com/office/officeart/2005/8/layout/hierarchy3"/>
    <dgm:cxn modelId="{8ED5C940-A561-4C0C-9F95-830079B39C9E}" type="presParOf" srcId="{F0B572BB-147A-4899-9F1F-576C372278A7}" destId="{D28420F9-90E9-4EC1-B092-A3E42C8F12B2}" srcOrd="0" destOrd="0" presId="urn:microsoft.com/office/officeart/2005/8/layout/hierarchy3"/>
    <dgm:cxn modelId="{BE2009E1-B99B-457A-A4E1-2CD325A9D9FA}" type="presParOf" srcId="{F0B572BB-147A-4899-9F1F-576C372278A7}" destId="{56A5B8DA-D271-4F40-979C-8D0499DB4CA2}" srcOrd="1" destOrd="0" presId="urn:microsoft.com/office/officeart/2005/8/layout/hierarchy3"/>
    <dgm:cxn modelId="{D054C4D6-07A0-459F-85A0-519CB4DD9751}" type="presParOf" srcId="{F0B572BB-147A-4899-9F1F-576C372278A7}" destId="{503D28D6-0667-4B29-9127-E2D88880D028}" srcOrd="2" destOrd="0" presId="urn:microsoft.com/office/officeart/2005/8/layout/hierarchy3"/>
    <dgm:cxn modelId="{B6F8D9FE-0C89-4A01-9EDA-96BCAE3E134E}" type="presParOf" srcId="{F0B572BB-147A-4899-9F1F-576C372278A7}" destId="{52298FD6-2F1E-4113-AED4-6B66816648AC}" srcOrd="3" destOrd="0" presId="urn:microsoft.com/office/officeart/2005/8/layout/hierarchy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592B19-13FE-49D9-9BD1-52A4807B3646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CEDF91-E29F-4BF8-B00D-B8405A2329EA}">
      <dgm:prSet phldrT="[Текст]" phldr="1"/>
      <dgm:spPr/>
      <dgm:t>
        <a:bodyPr/>
        <a:lstStyle/>
        <a:p>
          <a:endParaRPr lang="ru-RU" dirty="0"/>
        </a:p>
      </dgm:t>
    </dgm:pt>
    <dgm:pt modelId="{AF060591-EE86-478C-A217-E0C6AF14118F}" type="parTrans" cxnId="{137EB15A-C8E4-4A17-B97B-07E2A1D7503D}">
      <dgm:prSet/>
      <dgm:spPr/>
      <dgm:t>
        <a:bodyPr/>
        <a:lstStyle/>
        <a:p>
          <a:endParaRPr lang="ru-RU"/>
        </a:p>
      </dgm:t>
    </dgm:pt>
    <dgm:pt modelId="{6FBC0C90-0BE7-4556-8AE0-B5FCF7F22F4F}" type="sibTrans" cxnId="{137EB15A-C8E4-4A17-B97B-07E2A1D7503D}">
      <dgm:prSet/>
      <dgm:spPr/>
      <dgm:t>
        <a:bodyPr/>
        <a:lstStyle/>
        <a:p>
          <a:endParaRPr lang="ru-RU"/>
        </a:p>
      </dgm:t>
    </dgm:pt>
    <dgm:pt modelId="{68A22BA2-D9F5-41A4-B1AE-0C77A8BB7376}">
      <dgm:prSet phldrT="[Текст]" custT="1"/>
      <dgm:spPr/>
      <dgm:t>
        <a:bodyPr/>
        <a:lstStyle/>
        <a:p>
          <a:pPr algn="l"/>
          <a:r>
            <a:rPr lang="ru-RU" sz="3300" b="1" dirty="0" smtClean="0">
              <a:latin typeface="Lucida Sans Unicode" pitchFamily="32" charset="0"/>
            </a:rPr>
            <a:t>Зачем  нужны старославянизмы в современном русском языке?</a:t>
          </a:r>
          <a:endParaRPr lang="ru-RU" sz="3300" b="1" dirty="0"/>
        </a:p>
      </dgm:t>
    </dgm:pt>
    <dgm:pt modelId="{858E73F8-1281-4E62-9B49-51423AA4577E}" type="parTrans" cxnId="{95C1344B-233D-4219-9E8C-025B79BABEA1}">
      <dgm:prSet/>
      <dgm:spPr/>
      <dgm:t>
        <a:bodyPr/>
        <a:lstStyle/>
        <a:p>
          <a:endParaRPr lang="ru-RU"/>
        </a:p>
      </dgm:t>
    </dgm:pt>
    <dgm:pt modelId="{300F0B3A-CDF4-460E-BDA9-FC646B4EABD9}" type="sibTrans" cxnId="{95C1344B-233D-4219-9E8C-025B79BABEA1}">
      <dgm:prSet/>
      <dgm:spPr/>
      <dgm:t>
        <a:bodyPr/>
        <a:lstStyle/>
        <a:p>
          <a:endParaRPr lang="ru-RU"/>
        </a:p>
      </dgm:t>
    </dgm:pt>
    <dgm:pt modelId="{0996B2FC-50DA-482A-83B6-434E1D73E652}" type="pres">
      <dgm:prSet presAssocID="{82592B19-13FE-49D9-9BD1-52A4807B36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0639C8-E7DD-440E-9C57-C051B5FE64FC}" type="pres">
      <dgm:prSet presAssocID="{29CEDF91-E29F-4BF8-B00D-B8405A2329EA}" presName="composite" presStyleCnt="0"/>
      <dgm:spPr/>
    </dgm:pt>
    <dgm:pt modelId="{8EEFBAFE-8197-41AB-A9F0-C829A10B5819}" type="pres">
      <dgm:prSet presAssocID="{29CEDF91-E29F-4BF8-B00D-B8405A2329EA}" presName="parentText" presStyleLbl="alignNode1" presStyleIdx="0" presStyleCnt="1" custLinFactNeighborX="-9808" custLinFactNeighborY="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3A7F090-5EB4-4236-A206-0100873EF6B1}" type="pres">
      <dgm:prSet presAssocID="{29CEDF91-E29F-4BF8-B00D-B8405A2329EA}" presName="descendantText" presStyleLbl="alignAcc1" presStyleIdx="0" presStyleCnt="1" custScaleX="97675" custScaleY="123409" custLinFactNeighborX="-2050" custLinFactNeighborY="31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C1344B-233D-4219-9E8C-025B79BABEA1}" srcId="{29CEDF91-E29F-4BF8-B00D-B8405A2329EA}" destId="{68A22BA2-D9F5-41A4-B1AE-0C77A8BB7376}" srcOrd="0" destOrd="0" parTransId="{858E73F8-1281-4E62-9B49-51423AA4577E}" sibTransId="{300F0B3A-CDF4-460E-BDA9-FC646B4EABD9}"/>
    <dgm:cxn modelId="{F081E117-AD51-4921-A1AC-14CC2A5087F1}" type="presOf" srcId="{82592B19-13FE-49D9-9BD1-52A4807B3646}" destId="{0996B2FC-50DA-482A-83B6-434E1D73E652}" srcOrd="0" destOrd="0" presId="urn:microsoft.com/office/officeart/2005/8/layout/chevron2"/>
    <dgm:cxn modelId="{8ED1987A-4650-4A8C-BA1E-E319BE978FAF}" type="presOf" srcId="{29CEDF91-E29F-4BF8-B00D-B8405A2329EA}" destId="{8EEFBAFE-8197-41AB-A9F0-C829A10B5819}" srcOrd="0" destOrd="0" presId="urn:microsoft.com/office/officeart/2005/8/layout/chevron2"/>
    <dgm:cxn modelId="{137EB15A-C8E4-4A17-B97B-07E2A1D7503D}" srcId="{82592B19-13FE-49D9-9BD1-52A4807B3646}" destId="{29CEDF91-E29F-4BF8-B00D-B8405A2329EA}" srcOrd="0" destOrd="0" parTransId="{AF060591-EE86-478C-A217-E0C6AF14118F}" sibTransId="{6FBC0C90-0BE7-4556-8AE0-B5FCF7F22F4F}"/>
    <dgm:cxn modelId="{CA1E611F-71F8-467B-8070-127D0F729AED}" type="presOf" srcId="{68A22BA2-D9F5-41A4-B1AE-0C77A8BB7376}" destId="{93A7F090-5EB4-4236-A206-0100873EF6B1}" srcOrd="0" destOrd="0" presId="urn:microsoft.com/office/officeart/2005/8/layout/chevron2"/>
    <dgm:cxn modelId="{401D430F-EE05-47CD-B936-B6E9BBA96DB1}" type="presParOf" srcId="{0996B2FC-50DA-482A-83B6-434E1D73E652}" destId="{B20639C8-E7DD-440E-9C57-C051B5FE64FC}" srcOrd="0" destOrd="0" presId="urn:microsoft.com/office/officeart/2005/8/layout/chevron2"/>
    <dgm:cxn modelId="{A64E40DB-F0BD-4E9E-8DDE-EA6CDBAC7679}" type="presParOf" srcId="{B20639C8-E7DD-440E-9C57-C051B5FE64FC}" destId="{8EEFBAFE-8197-41AB-A9F0-C829A10B5819}" srcOrd="0" destOrd="0" presId="urn:microsoft.com/office/officeart/2005/8/layout/chevron2"/>
    <dgm:cxn modelId="{48945505-5CE0-48B6-81BE-0A386290C484}" type="presParOf" srcId="{B20639C8-E7DD-440E-9C57-C051B5FE64FC}" destId="{93A7F090-5EB4-4236-A206-0100873EF6B1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592B19-13FE-49D9-9BD1-52A4807B3646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CEDF91-E29F-4BF8-B00D-B8405A2329EA}">
      <dgm:prSet phldrT="[Текст]" phldr="1"/>
      <dgm:spPr/>
      <dgm:t>
        <a:bodyPr/>
        <a:lstStyle/>
        <a:p>
          <a:endParaRPr lang="ru-RU" dirty="0"/>
        </a:p>
      </dgm:t>
    </dgm:pt>
    <dgm:pt modelId="{AF060591-EE86-478C-A217-E0C6AF14118F}" type="parTrans" cxnId="{137EB15A-C8E4-4A17-B97B-07E2A1D7503D}">
      <dgm:prSet/>
      <dgm:spPr/>
      <dgm:t>
        <a:bodyPr/>
        <a:lstStyle/>
        <a:p>
          <a:endParaRPr lang="ru-RU"/>
        </a:p>
      </dgm:t>
    </dgm:pt>
    <dgm:pt modelId="{6FBC0C90-0BE7-4556-8AE0-B5FCF7F22F4F}" type="sibTrans" cxnId="{137EB15A-C8E4-4A17-B97B-07E2A1D7503D}">
      <dgm:prSet/>
      <dgm:spPr/>
      <dgm:t>
        <a:bodyPr/>
        <a:lstStyle/>
        <a:p>
          <a:endParaRPr lang="ru-RU"/>
        </a:p>
      </dgm:t>
    </dgm:pt>
    <dgm:pt modelId="{68A22BA2-D9F5-41A4-B1AE-0C77A8BB7376}">
      <dgm:prSet phldrT="[Текст]" custT="1"/>
      <dgm:spPr/>
      <dgm:t>
        <a:bodyPr/>
        <a:lstStyle/>
        <a:p>
          <a:pPr algn="l"/>
          <a:r>
            <a:rPr lang="ru-RU" sz="3300" dirty="0" smtClean="0">
              <a:solidFill>
                <a:srgbClr val="000000"/>
              </a:solidFill>
              <a:latin typeface="Lucida Sans Unicode" pitchFamily="32" charset="0"/>
            </a:rPr>
            <a:t>Старославянизмы- наши друзья или враги?</a:t>
          </a:r>
        </a:p>
      </dgm:t>
    </dgm:pt>
    <dgm:pt modelId="{858E73F8-1281-4E62-9B49-51423AA4577E}" type="parTrans" cxnId="{95C1344B-233D-4219-9E8C-025B79BABEA1}">
      <dgm:prSet/>
      <dgm:spPr/>
      <dgm:t>
        <a:bodyPr/>
        <a:lstStyle/>
        <a:p>
          <a:endParaRPr lang="ru-RU"/>
        </a:p>
      </dgm:t>
    </dgm:pt>
    <dgm:pt modelId="{300F0B3A-CDF4-460E-BDA9-FC646B4EABD9}" type="sibTrans" cxnId="{95C1344B-233D-4219-9E8C-025B79BABEA1}">
      <dgm:prSet/>
      <dgm:spPr/>
      <dgm:t>
        <a:bodyPr/>
        <a:lstStyle/>
        <a:p>
          <a:endParaRPr lang="ru-RU"/>
        </a:p>
      </dgm:t>
    </dgm:pt>
    <dgm:pt modelId="{0996B2FC-50DA-482A-83B6-434E1D73E652}" type="pres">
      <dgm:prSet presAssocID="{82592B19-13FE-49D9-9BD1-52A4807B36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0639C8-E7DD-440E-9C57-C051B5FE64FC}" type="pres">
      <dgm:prSet presAssocID="{29CEDF91-E29F-4BF8-B00D-B8405A2329EA}" presName="composite" presStyleCnt="0"/>
      <dgm:spPr/>
    </dgm:pt>
    <dgm:pt modelId="{8EEFBAFE-8197-41AB-A9F0-C829A10B5819}" type="pres">
      <dgm:prSet presAssocID="{29CEDF91-E29F-4BF8-B00D-B8405A2329EA}" presName="parentText" presStyleLbl="alignNode1" presStyleIdx="0" presStyleCnt="1" custLinFactNeighborX="-9808" custLinFactNeighborY="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3A7F090-5EB4-4236-A206-0100873EF6B1}" type="pres">
      <dgm:prSet presAssocID="{29CEDF91-E29F-4BF8-B00D-B8405A2329EA}" presName="descendantText" presStyleLbl="alignAcc1" presStyleIdx="0" presStyleCnt="1" custScaleX="97675" custScaleY="123409" custLinFactNeighborX="-2050" custLinFactNeighborY="31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984DD6-D3E2-42BB-84AF-A0666F7E575C}" type="presOf" srcId="{82592B19-13FE-49D9-9BD1-52A4807B3646}" destId="{0996B2FC-50DA-482A-83B6-434E1D73E652}" srcOrd="0" destOrd="0" presId="urn:microsoft.com/office/officeart/2005/8/layout/chevron2"/>
    <dgm:cxn modelId="{67F00EC6-DC0A-4CBF-9DB9-8A7777219495}" type="presOf" srcId="{68A22BA2-D9F5-41A4-B1AE-0C77A8BB7376}" destId="{93A7F090-5EB4-4236-A206-0100873EF6B1}" srcOrd="0" destOrd="0" presId="urn:microsoft.com/office/officeart/2005/8/layout/chevron2"/>
    <dgm:cxn modelId="{137EB15A-C8E4-4A17-B97B-07E2A1D7503D}" srcId="{82592B19-13FE-49D9-9BD1-52A4807B3646}" destId="{29CEDF91-E29F-4BF8-B00D-B8405A2329EA}" srcOrd="0" destOrd="0" parTransId="{AF060591-EE86-478C-A217-E0C6AF14118F}" sibTransId="{6FBC0C90-0BE7-4556-8AE0-B5FCF7F22F4F}"/>
    <dgm:cxn modelId="{95C1344B-233D-4219-9E8C-025B79BABEA1}" srcId="{29CEDF91-E29F-4BF8-B00D-B8405A2329EA}" destId="{68A22BA2-D9F5-41A4-B1AE-0C77A8BB7376}" srcOrd="0" destOrd="0" parTransId="{858E73F8-1281-4E62-9B49-51423AA4577E}" sibTransId="{300F0B3A-CDF4-460E-BDA9-FC646B4EABD9}"/>
    <dgm:cxn modelId="{C8212F85-7390-42C3-8EEE-79B6B6A665B7}" type="presOf" srcId="{29CEDF91-E29F-4BF8-B00D-B8405A2329EA}" destId="{8EEFBAFE-8197-41AB-A9F0-C829A10B5819}" srcOrd="0" destOrd="0" presId="urn:microsoft.com/office/officeart/2005/8/layout/chevron2"/>
    <dgm:cxn modelId="{3B273896-D359-4979-9F6D-D6A67A061382}" type="presParOf" srcId="{0996B2FC-50DA-482A-83B6-434E1D73E652}" destId="{B20639C8-E7DD-440E-9C57-C051B5FE64FC}" srcOrd="0" destOrd="0" presId="urn:microsoft.com/office/officeart/2005/8/layout/chevron2"/>
    <dgm:cxn modelId="{7092C7D2-AF50-4C06-A53F-1B166B81B525}" type="presParOf" srcId="{B20639C8-E7DD-440E-9C57-C051B5FE64FC}" destId="{8EEFBAFE-8197-41AB-A9F0-C829A10B5819}" srcOrd="0" destOrd="0" presId="urn:microsoft.com/office/officeart/2005/8/layout/chevron2"/>
    <dgm:cxn modelId="{E0881611-CA1D-475E-8EAD-7A189B93F287}" type="presParOf" srcId="{B20639C8-E7DD-440E-9C57-C051B5FE64FC}" destId="{93A7F090-5EB4-4236-A206-0100873EF6B1}" srcOrd="1" destOrd="0" presId="urn:microsoft.com/office/officeart/2005/8/layout/chevron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622173-E278-4EA2-85D3-9B046F688574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CD6317-0A73-4DDA-97EF-A558FB2857D5}">
      <dgm:prSet phldrT="[Текст]" custT="1"/>
      <dgm:spPr/>
      <dgm:t>
        <a:bodyPr/>
        <a:lstStyle/>
        <a:p>
          <a:pPr algn="ctr"/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Фонетические приметы старославянских и исконно русских по происхождению слов </a:t>
          </a:r>
        </a:p>
      </dgm:t>
    </dgm:pt>
    <dgm:pt modelId="{266985D7-C9B6-4CF2-AA54-9CCC540C9692}" type="parTrans" cxnId="{20267CBE-876E-4C28-9846-6CD86ADB2C3D}">
      <dgm:prSet/>
      <dgm:spPr/>
      <dgm:t>
        <a:bodyPr/>
        <a:lstStyle/>
        <a:p>
          <a:endParaRPr lang="ru-RU"/>
        </a:p>
      </dgm:t>
    </dgm:pt>
    <dgm:pt modelId="{6D782A8D-E566-48F7-BA23-D2C77D44F768}" type="sibTrans" cxnId="{20267CBE-876E-4C28-9846-6CD86ADB2C3D}">
      <dgm:prSet/>
      <dgm:spPr/>
      <dgm:t>
        <a:bodyPr/>
        <a:lstStyle/>
        <a:p>
          <a:endParaRPr lang="ru-RU"/>
        </a:p>
      </dgm:t>
    </dgm:pt>
    <dgm:pt modelId="{89B91BD9-5236-459D-8ABC-BF12B222D534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Как и почему менялся русский язык</a:t>
          </a:r>
        </a:p>
      </dgm:t>
    </dgm:pt>
    <dgm:pt modelId="{AEFA8C6D-CAF2-45AC-8286-BF5C699F042D}" type="parTrans" cxnId="{A6427A6A-3109-43FD-835B-01506225461E}">
      <dgm:prSet/>
      <dgm:spPr/>
      <dgm:t>
        <a:bodyPr/>
        <a:lstStyle/>
        <a:p>
          <a:endParaRPr lang="ru-RU"/>
        </a:p>
      </dgm:t>
    </dgm:pt>
    <dgm:pt modelId="{4CD367D1-96E1-4E71-9BC5-32DC6C97128B}" type="sibTrans" cxnId="{A6427A6A-3109-43FD-835B-01506225461E}">
      <dgm:prSet/>
      <dgm:spPr/>
      <dgm:t>
        <a:bodyPr/>
        <a:lstStyle/>
        <a:p>
          <a:endParaRPr lang="ru-RU"/>
        </a:p>
      </dgm:t>
    </dgm:pt>
    <dgm:pt modelId="{581BC7E6-CDE0-47F8-BACF-025756758AEB}">
      <dgm:prSet phldrT="[Текст]" custT="1"/>
      <dgm:spPr>
        <a:solidFill>
          <a:srgbClr val="00CC66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Художественный текст под лингвистическим микроскопом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А.С.Пушкин. Стихотворение «Пророк»</a:t>
          </a:r>
          <a:r>
            <a: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</a:t>
          </a:r>
          <a:endParaRPr lang="ru-RU" sz="2400" b="1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4F7C26-F61F-4A03-8AF7-4A02D30BE0A6}" type="parTrans" cxnId="{A8A3E0AB-C97A-4E0B-8FA9-7E17C6572DF3}">
      <dgm:prSet/>
      <dgm:spPr/>
      <dgm:t>
        <a:bodyPr/>
        <a:lstStyle/>
        <a:p>
          <a:endParaRPr lang="ru-RU"/>
        </a:p>
      </dgm:t>
    </dgm:pt>
    <dgm:pt modelId="{C5E28D97-B4DC-44DD-B9B5-DD68ADD8B7D5}" type="sibTrans" cxnId="{A8A3E0AB-C97A-4E0B-8FA9-7E17C6572DF3}">
      <dgm:prSet/>
      <dgm:spPr/>
      <dgm:t>
        <a:bodyPr/>
        <a:lstStyle/>
        <a:p>
          <a:endParaRPr lang="ru-RU"/>
        </a:p>
      </dgm:t>
    </dgm:pt>
    <dgm:pt modelId="{2E7F9F3C-7B7A-48A2-B47B-9CEC81CCD139}">
      <dgm:prSet custT="1"/>
      <dgm:spPr>
        <a:solidFill>
          <a:srgbClr val="66FF33"/>
        </a:solidFill>
      </dgm:spPr>
      <dgm:t>
        <a:bodyPr/>
        <a:lstStyle/>
        <a:p>
          <a:pPr algn="ctr"/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Что знают о старославянизмах обучающиеся 9-х классов?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DFEFCB-B4C5-4949-A0AF-26D6F09E9B1B}" type="parTrans" cxnId="{CD2A7B98-DAFA-4FD6-91E9-70A19B897A9E}">
      <dgm:prSet/>
      <dgm:spPr/>
      <dgm:t>
        <a:bodyPr/>
        <a:lstStyle/>
        <a:p>
          <a:endParaRPr lang="ru-RU"/>
        </a:p>
      </dgm:t>
    </dgm:pt>
    <dgm:pt modelId="{81D733C1-3E86-47BC-BC7A-431C7463FE33}" type="sibTrans" cxnId="{CD2A7B98-DAFA-4FD6-91E9-70A19B897A9E}">
      <dgm:prSet/>
      <dgm:spPr/>
      <dgm:t>
        <a:bodyPr/>
        <a:lstStyle/>
        <a:p>
          <a:endParaRPr lang="ru-RU"/>
        </a:p>
      </dgm:t>
    </dgm:pt>
    <dgm:pt modelId="{629EB4FA-8582-4AFF-8F38-389FFE6F9C34}" type="pres">
      <dgm:prSet presAssocID="{51622173-E278-4EA2-85D3-9B046F68857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BA3E64-C1AE-4BE4-80ED-947E6B88636E}" type="pres">
      <dgm:prSet presAssocID="{E9CD6317-0A73-4DDA-97EF-A558FB2857D5}" presName="parentLin" presStyleCnt="0"/>
      <dgm:spPr/>
    </dgm:pt>
    <dgm:pt modelId="{1F1D03AA-94B9-4043-B6EE-928987A40943}" type="pres">
      <dgm:prSet presAssocID="{E9CD6317-0A73-4DDA-97EF-A558FB2857D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F008B42-3F66-4EDF-B190-6ADACCEAB76F}" type="pres">
      <dgm:prSet presAssocID="{E9CD6317-0A73-4DDA-97EF-A558FB2857D5}" presName="parentText" presStyleLbl="node1" presStyleIdx="0" presStyleCnt="4" custScaleX="142224" custScaleY="1141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BE6B7-8CD1-4B42-A9EE-2239656AFDB4}" type="pres">
      <dgm:prSet presAssocID="{E9CD6317-0A73-4DDA-97EF-A558FB2857D5}" presName="negativeSpace" presStyleCnt="0"/>
      <dgm:spPr/>
    </dgm:pt>
    <dgm:pt modelId="{75CECD05-C816-4516-B736-4E74DA427A6F}" type="pres">
      <dgm:prSet presAssocID="{E9CD6317-0A73-4DDA-97EF-A558FB2857D5}" presName="childText" presStyleLbl="conFgAcc1" presStyleIdx="0" presStyleCnt="4">
        <dgm:presLayoutVars>
          <dgm:bulletEnabled val="1"/>
        </dgm:presLayoutVars>
      </dgm:prSet>
      <dgm:spPr/>
    </dgm:pt>
    <dgm:pt modelId="{29923FA8-9419-43B0-B34E-74B322D56BB4}" type="pres">
      <dgm:prSet presAssocID="{6D782A8D-E566-48F7-BA23-D2C77D44F768}" presName="spaceBetweenRectangles" presStyleCnt="0"/>
      <dgm:spPr/>
    </dgm:pt>
    <dgm:pt modelId="{4D491A5C-4C86-4E60-B86B-D83EE036C6A0}" type="pres">
      <dgm:prSet presAssocID="{89B91BD9-5236-459D-8ABC-BF12B222D534}" presName="parentLin" presStyleCnt="0"/>
      <dgm:spPr/>
    </dgm:pt>
    <dgm:pt modelId="{75C85E2D-5668-478F-ACD8-45AF59EFCBD9}" type="pres">
      <dgm:prSet presAssocID="{89B91BD9-5236-459D-8ABC-BF12B222D5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E963A0A-AFAC-48DD-BCED-35496E576D32}" type="pres">
      <dgm:prSet presAssocID="{89B91BD9-5236-459D-8ABC-BF12B222D534}" presName="parentText" presStyleLbl="node1" presStyleIdx="1" presStyleCnt="4" custScaleX="137712" custScaleY="744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FF2A8-442C-4948-97F6-C5DE441563CF}" type="pres">
      <dgm:prSet presAssocID="{89B91BD9-5236-459D-8ABC-BF12B222D534}" presName="negativeSpace" presStyleCnt="0"/>
      <dgm:spPr/>
    </dgm:pt>
    <dgm:pt modelId="{802AC4BE-0EC4-42A1-8009-A1F4F8458E91}" type="pres">
      <dgm:prSet presAssocID="{89B91BD9-5236-459D-8ABC-BF12B222D534}" presName="childText" presStyleLbl="conFgAcc1" presStyleIdx="1" presStyleCnt="4">
        <dgm:presLayoutVars>
          <dgm:bulletEnabled val="1"/>
        </dgm:presLayoutVars>
      </dgm:prSet>
      <dgm:spPr/>
    </dgm:pt>
    <dgm:pt modelId="{E420BA83-356F-4E2C-B673-1F0476C78E03}" type="pres">
      <dgm:prSet presAssocID="{4CD367D1-96E1-4E71-9BC5-32DC6C97128B}" presName="spaceBetweenRectangles" presStyleCnt="0"/>
      <dgm:spPr/>
    </dgm:pt>
    <dgm:pt modelId="{B501973D-AD24-46A8-B783-10DB67C16A5C}" type="pres">
      <dgm:prSet presAssocID="{581BC7E6-CDE0-47F8-BACF-025756758AEB}" presName="parentLin" presStyleCnt="0"/>
      <dgm:spPr/>
    </dgm:pt>
    <dgm:pt modelId="{4DE33363-304A-4BF8-80D6-1A9F664D91AF}" type="pres">
      <dgm:prSet presAssocID="{581BC7E6-CDE0-47F8-BACF-025756758AEB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119D7F96-C1DA-40BD-B1F0-BA5C91A13835}" type="pres">
      <dgm:prSet presAssocID="{581BC7E6-CDE0-47F8-BACF-025756758AEB}" presName="parentText" presStyleLbl="node1" presStyleIdx="2" presStyleCnt="4" custScaleX="142857" custScaleY="1270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921AB-66FD-4339-B140-EB25912A2AB3}" type="pres">
      <dgm:prSet presAssocID="{581BC7E6-CDE0-47F8-BACF-025756758AEB}" presName="negativeSpace" presStyleCnt="0"/>
      <dgm:spPr/>
    </dgm:pt>
    <dgm:pt modelId="{6A76D213-3388-4711-930F-96381756EE6F}" type="pres">
      <dgm:prSet presAssocID="{581BC7E6-CDE0-47F8-BACF-025756758AEB}" presName="childText" presStyleLbl="conFgAcc1" presStyleIdx="2" presStyleCnt="4">
        <dgm:presLayoutVars>
          <dgm:bulletEnabled val="1"/>
        </dgm:presLayoutVars>
      </dgm:prSet>
      <dgm:spPr/>
    </dgm:pt>
    <dgm:pt modelId="{439B9B9E-65F4-461F-A42B-CC6D6E97E53B}" type="pres">
      <dgm:prSet presAssocID="{C5E28D97-B4DC-44DD-B9B5-DD68ADD8B7D5}" presName="spaceBetweenRectangles" presStyleCnt="0"/>
      <dgm:spPr/>
    </dgm:pt>
    <dgm:pt modelId="{1692BC01-6E77-4D80-94A9-71E4FAADFCF7}" type="pres">
      <dgm:prSet presAssocID="{2E7F9F3C-7B7A-48A2-B47B-9CEC81CCD139}" presName="parentLin" presStyleCnt="0"/>
      <dgm:spPr/>
    </dgm:pt>
    <dgm:pt modelId="{F8B9311D-EA30-4E4E-A28E-FE8059CBF5A2}" type="pres">
      <dgm:prSet presAssocID="{2E7F9F3C-7B7A-48A2-B47B-9CEC81CCD139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00E3DD45-8537-4FEE-8273-FD75854EC22C}" type="pres">
      <dgm:prSet presAssocID="{2E7F9F3C-7B7A-48A2-B47B-9CEC81CCD139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10DEE-69D3-4C83-B10B-60F2BAB1043C}" type="pres">
      <dgm:prSet presAssocID="{2E7F9F3C-7B7A-48A2-B47B-9CEC81CCD139}" presName="negativeSpace" presStyleCnt="0"/>
      <dgm:spPr/>
    </dgm:pt>
    <dgm:pt modelId="{D627DBF7-17E4-436E-890F-4B4A70BE37BB}" type="pres">
      <dgm:prSet presAssocID="{2E7F9F3C-7B7A-48A2-B47B-9CEC81CCD13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02FBA9-1ED2-4FB6-B3FE-51627DE4887C}" type="presOf" srcId="{2E7F9F3C-7B7A-48A2-B47B-9CEC81CCD139}" destId="{F8B9311D-EA30-4E4E-A28E-FE8059CBF5A2}" srcOrd="0" destOrd="0" presId="urn:microsoft.com/office/officeart/2005/8/layout/list1"/>
    <dgm:cxn modelId="{20267CBE-876E-4C28-9846-6CD86ADB2C3D}" srcId="{51622173-E278-4EA2-85D3-9B046F688574}" destId="{E9CD6317-0A73-4DDA-97EF-A558FB2857D5}" srcOrd="0" destOrd="0" parTransId="{266985D7-C9B6-4CF2-AA54-9CCC540C9692}" sibTransId="{6D782A8D-E566-48F7-BA23-D2C77D44F768}"/>
    <dgm:cxn modelId="{4B741428-B3A6-4639-91D3-7266C40985F3}" type="presOf" srcId="{E9CD6317-0A73-4DDA-97EF-A558FB2857D5}" destId="{1F1D03AA-94B9-4043-B6EE-928987A40943}" srcOrd="0" destOrd="0" presId="urn:microsoft.com/office/officeart/2005/8/layout/list1"/>
    <dgm:cxn modelId="{A6427A6A-3109-43FD-835B-01506225461E}" srcId="{51622173-E278-4EA2-85D3-9B046F688574}" destId="{89B91BD9-5236-459D-8ABC-BF12B222D534}" srcOrd="1" destOrd="0" parTransId="{AEFA8C6D-CAF2-45AC-8286-BF5C699F042D}" sibTransId="{4CD367D1-96E1-4E71-9BC5-32DC6C97128B}"/>
    <dgm:cxn modelId="{48D1513E-6334-4101-B7CF-5639F6E0809D}" type="presOf" srcId="{581BC7E6-CDE0-47F8-BACF-025756758AEB}" destId="{4DE33363-304A-4BF8-80D6-1A9F664D91AF}" srcOrd="0" destOrd="0" presId="urn:microsoft.com/office/officeart/2005/8/layout/list1"/>
    <dgm:cxn modelId="{0B7EF801-A7C0-4221-8F73-9DA7604A55BE}" type="presOf" srcId="{E9CD6317-0A73-4DDA-97EF-A558FB2857D5}" destId="{EF008B42-3F66-4EDF-B190-6ADACCEAB76F}" srcOrd="1" destOrd="0" presId="urn:microsoft.com/office/officeart/2005/8/layout/list1"/>
    <dgm:cxn modelId="{CD2A7B98-DAFA-4FD6-91E9-70A19B897A9E}" srcId="{51622173-E278-4EA2-85D3-9B046F688574}" destId="{2E7F9F3C-7B7A-48A2-B47B-9CEC81CCD139}" srcOrd="3" destOrd="0" parTransId="{E0DFEFCB-B4C5-4949-A0AF-26D6F09E9B1B}" sibTransId="{81D733C1-3E86-47BC-BC7A-431C7463FE33}"/>
    <dgm:cxn modelId="{8C8723C5-84A7-459E-B302-C130FA7B26D6}" type="presOf" srcId="{51622173-E278-4EA2-85D3-9B046F688574}" destId="{629EB4FA-8582-4AFF-8F38-389FFE6F9C34}" srcOrd="0" destOrd="0" presId="urn:microsoft.com/office/officeart/2005/8/layout/list1"/>
    <dgm:cxn modelId="{CFF65DA1-50E5-481C-BCB6-24805D19D474}" type="presOf" srcId="{89B91BD9-5236-459D-8ABC-BF12B222D534}" destId="{75C85E2D-5668-478F-ACD8-45AF59EFCBD9}" srcOrd="0" destOrd="0" presId="urn:microsoft.com/office/officeart/2005/8/layout/list1"/>
    <dgm:cxn modelId="{73ED5B90-1EC8-48A6-B52B-AA217DC3B084}" type="presOf" srcId="{581BC7E6-CDE0-47F8-BACF-025756758AEB}" destId="{119D7F96-C1DA-40BD-B1F0-BA5C91A13835}" srcOrd="1" destOrd="0" presId="urn:microsoft.com/office/officeart/2005/8/layout/list1"/>
    <dgm:cxn modelId="{5214C243-4D07-4CB9-A842-6152AE83F0FC}" type="presOf" srcId="{89B91BD9-5236-459D-8ABC-BF12B222D534}" destId="{4E963A0A-AFAC-48DD-BCED-35496E576D32}" srcOrd="1" destOrd="0" presId="urn:microsoft.com/office/officeart/2005/8/layout/list1"/>
    <dgm:cxn modelId="{C54EF2E9-8C53-408B-A6EB-79F898F2A6E5}" type="presOf" srcId="{2E7F9F3C-7B7A-48A2-B47B-9CEC81CCD139}" destId="{00E3DD45-8537-4FEE-8273-FD75854EC22C}" srcOrd="1" destOrd="0" presId="urn:microsoft.com/office/officeart/2005/8/layout/list1"/>
    <dgm:cxn modelId="{A8A3E0AB-C97A-4E0B-8FA9-7E17C6572DF3}" srcId="{51622173-E278-4EA2-85D3-9B046F688574}" destId="{581BC7E6-CDE0-47F8-BACF-025756758AEB}" srcOrd="2" destOrd="0" parTransId="{244F7C26-F61F-4A03-8AF7-4A02D30BE0A6}" sibTransId="{C5E28D97-B4DC-44DD-B9B5-DD68ADD8B7D5}"/>
    <dgm:cxn modelId="{58C62D75-61AF-4B66-9A8A-03E212B7B5C3}" type="presParOf" srcId="{629EB4FA-8582-4AFF-8F38-389FFE6F9C34}" destId="{8EBA3E64-C1AE-4BE4-80ED-947E6B88636E}" srcOrd="0" destOrd="0" presId="urn:microsoft.com/office/officeart/2005/8/layout/list1"/>
    <dgm:cxn modelId="{62D7917F-5759-40FD-8529-FD8568977434}" type="presParOf" srcId="{8EBA3E64-C1AE-4BE4-80ED-947E6B88636E}" destId="{1F1D03AA-94B9-4043-B6EE-928987A40943}" srcOrd="0" destOrd="0" presId="urn:microsoft.com/office/officeart/2005/8/layout/list1"/>
    <dgm:cxn modelId="{0E7FD80C-1C29-40BD-A543-6378B5AC175B}" type="presParOf" srcId="{8EBA3E64-C1AE-4BE4-80ED-947E6B88636E}" destId="{EF008B42-3F66-4EDF-B190-6ADACCEAB76F}" srcOrd="1" destOrd="0" presId="urn:microsoft.com/office/officeart/2005/8/layout/list1"/>
    <dgm:cxn modelId="{FAD29F5E-6809-41D8-9572-6C48BC946B1D}" type="presParOf" srcId="{629EB4FA-8582-4AFF-8F38-389FFE6F9C34}" destId="{F54BE6B7-8CD1-4B42-A9EE-2239656AFDB4}" srcOrd="1" destOrd="0" presId="urn:microsoft.com/office/officeart/2005/8/layout/list1"/>
    <dgm:cxn modelId="{DA82A1ED-9221-4D75-8F38-C1D2FB7FE151}" type="presParOf" srcId="{629EB4FA-8582-4AFF-8F38-389FFE6F9C34}" destId="{75CECD05-C816-4516-B736-4E74DA427A6F}" srcOrd="2" destOrd="0" presId="urn:microsoft.com/office/officeart/2005/8/layout/list1"/>
    <dgm:cxn modelId="{0D0D5ADF-1944-4D23-9CC5-2D384C25DE40}" type="presParOf" srcId="{629EB4FA-8582-4AFF-8F38-389FFE6F9C34}" destId="{29923FA8-9419-43B0-B34E-74B322D56BB4}" srcOrd="3" destOrd="0" presId="urn:microsoft.com/office/officeart/2005/8/layout/list1"/>
    <dgm:cxn modelId="{9F1E7248-AC6B-4ECB-9F77-779ED62B8B26}" type="presParOf" srcId="{629EB4FA-8582-4AFF-8F38-389FFE6F9C34}" destId="{4D491A5C-4C86-4E60-B86B-D83EE036C6A0}" srcOrd="4" destOrd="0" presId="urn:microsoft.com/office/officeart/2005/8/layout/list1"/>
    <dgm:cxn modelId="{0CCAD7AE-AF5E-452D-AEF2-32E69A95C427}" type="presParOf" srcId="{4D491A5C-4C86-4E60-B86B-D83EE036C6A0}" destId="{75C85E2D-5668-478F-ACD8-45AF59EFCBD9}" srcOrd="0" destOrd="0" presId="urn:microsoft.com/office/officeart/2005/8/layout/list1"/>
    <dgm:cxn modelId="{57797454-D6F2-4014-9ABA-CE95513F898A}" type="presParOf" srcId="{4D491A5C-4C86-4E60-B86B-D83EE036C6A0}" destId="{4E963A0A-AFAC-48DD-BCED-35496E576D32}" srcOrd="1" destOrd="0" presId="urn:microsoft.com/office/officeart/2005/8/layout/list1"/>
    <dgm:cxn modelId="{C2875F6B-BC65-4AB7-A3E7-905B4860EF94}" type="presParOf" srcId="{629EB4FA-8582-4AFF-8F38-389FFE6F9C34}" destId="{EA6FF2A8-442C-4948-97F6-C5DE441563CF}" srcOrd="5" destOrd="0" presId="urn:microsoft.com/office/officeart/2005/8/layout/list1"/>
    <dgm:cxn modelId="{8B876404-BE24-4BF4-B84C-AC8286ADAEAD}" type="presParOf" srcId="{629EB4FA-8582-4AFF-8F38-389FFE6F9C34}" destId="{802AC4BE-0EC4-42A1-8009-A1F4F8458E91}" srcOrd="6" destOrd="0" presId="urn:microsoft.com/office/officeart/2005/8/layout/list1"/>
    <dgm:cxn modelId="{B00C0AA1-1412-4193-81A9-DF195E5D7F21}" type="presParOf" srcId="{629EB4FA-8582-4AFF-8F38-389FFE6F9C34}" destId="{E420BA83-356F-4E2C-B673-1F0476C78E03}" srcOrd="7" destOrd="0" presId="urn:microsoft.com/office/officeart/2005/8/layout/list1"/>
    <dgm:cxn modelId="{5C5B1DC1-6F66-4425-9BB1-6E977F9E1771}" type="presParOf" srcId="{629EB4FA-8582-4AFF-8F38-389FFE6F9C34}" destId="{B501973D-AD24-46A8-B783-10DB67C16A5C}" srcOrd="8" destOrd="0" presId="urn:microsoft.com/office/officeart/2005/8/layout/list1"/>
    <dgm:cxn modelId="{DCF3E034-FE56-44A5-B8A9-7835B13A1EAF}" type="presParOf" srcId="{B501973D-AD24-46A8-B783-10DB67C16A5C}" destId="{4DE33363-304A-4BF8-80D6-1A9F664D91AF}" srcOrd="0" destOrd="0" presId="urn:microsoft.com/office/officeart/2005/8/layout/list1"/>
    <dgm:cxn modelId="{A0757368-9D51-45EB-B65D-8FF9838C1C6D}" type="presParOf" srcId="{B501973D-AD24-46A8-B783-10DB67C16A5C}" destId="{119D7F96-C1DA-40BD-B1F0-BA5C91A13835}" srcOrd="1" destOrd="0" presId="urn:microsoft.com/office/officeart/2005/8/layout/list1"/>
    <dgm:cxn modelId="{882E99E9-9E25-44DC-B4FF-EE07308A0950}" type="presParOf" srcId="{629EB4FA-8582-4AFF-8F38-389FFE6F9C34}" destId="{A75921AB-66FD-4339-B140-EB25912A2AB3}" srcOrd="9" destOrd="0" presId="urn:microsoft.com/office/officeart/2005/8/layout/list1"/>
    <dgm:cxn modelId="{2AA8460F-7723-4BB1-8512-4F38302A8976}" type="presParOf" srcId="{629EB4FA-8582-4AFF-8F38-389FFE6F9C34}" destId="{6A76D213-3388-4711-930F-96381756EE6F}" srcOrd="10" destOrd="0" presId="urn:microsoft.com/office/officeart/2005/8/layout/list1"/>
    <dgm:cxn modelId="{B1DB002A-D8CC-4A8A-9E7F-535BF70CC67F}" type="presParOf" srcId="{629EB4FA-8582-4AFF-8F38-389FFE6F9C34}" destId="{439B9B9E-65F4-461F-A42B-CC6D6E97E53B}" srcOrd="11" destOrd="0" presId="urn:microsoft.com/office/officeart/2005/8/layout/list1"/>
    <dgm:cxn modelId="{B647F9B4-3B44-4365-84DF-33F9344B56D5}" type="presParOf" srcId="{629EB4FA-8582-4AFF-8F38-389FFE6F9C34}" destId="{1692BC01-6E77-4D80-94A9-71E4FAADFCF7}" srcOrd="12" destOrd="0" presId="urn:microsoft.com/office/officeart/2005/8/layout/list1"/>
    <dgm:cxn modelId="{801B2837-F773-4519-A9AA-6704DBF4C5C1}" type="presParOf" srcId="{1692BC01-6E77-4D80-94A9-71E4FAADFCF7}" destId="{F8B9311D-EA30-4E4E-A28E-FE8059CBF5A2}" srcOrd="0" destOrd="0" presId="urn:microsoft.com/office/officeart/2005/8/layout/list1"/>
    <dgm:cxn modelId="{BEAEBD68-88DE-4C8B-9184-9AD358C0FC3E}" type="presParOf" srcId="{1692BC01-6E77-4D80-94A9-71E4FAADFCF7}" destId="{00E3DD45-8537-4FEE-8273-FD75854EC22C}" srcOrd="1" destOrd="0" presId="urn:microsoft.com/office/officeart/2005/8/layout/list1"/>
    <dgm:cxn modelId="{9C87BDCD-49A4-4411-BA14-E1A0A5714F9A}" type="presParOf" srcId="{629EB4FA-8582-4AFF-8F38-389FFE6F9C34}" destId="{45810DEE-69D3-4C83-B10B-60F2BAB1043C}" srcOrd="13" destOrd="0" presId="urn:microsoft.com/office/officeart/2005/8/layout/list1"/>
    <dgm:cxn modelId="{89979AAE-DA01-4BE9-9807-A1B8A4DDD18E}" type="presParOf" srcId="{629EB4FA-8582-4AFF-8F38-389FFE6F9C34}" destId="{D627DBF7-17E4-436E-890F-4B4A70BE37BB}" srcOrd="14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173E26-FC76-4236-B3D9-47077371811B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</dgm:pt>
    <dgm:pt modelId="{3D6C450C-71AC-4194-BA97-2EB868057003}">
      <dgm:prSet phldrT="[Текст]" custT="1"/>
      <dgm:spPr>
        <a:solidFill>
          <a:srgbClr val="00FF99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Компетентности в сфере самостоятельной познавательной деятельности обучающихся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9A2894-9CD5-43E2-AC22-46DE240BE9B7}" type="parTrans" cxnId="{5C3A6389-0B19-4DB9-A3AF-E74D6212A61B}">
      <dgm:prSet/>
      <dgm:spPr/>
      <dgm:t>
        <a:bodyPr/>
        <a:lstStyle/>
        <a:p>
          <a:endParaRPr lang="ru-RU"/>
        </a:p>
      </dgm:t>
    </dgm:pt>
    <dgm:pt modelId="{49E2ABFE-03A4-483F-B981-6917D22197EB}" type="sibTrans" cxnId="{5C3A6389-0B19-4DB9-A3AF-E74D6212A61B}">
      <dgm:prSet/>
      <dgm:spPr/>
      <dgm:t>
        <a:bodyPr/>
        <a:lstStyle/>
        <a:p>
          <a:endParaRPr lang="ru-RU"/>
        </a:p>
      </dgm:t>
    </dgm:pt>
    <dgm:pt modelId="{1E70A4B5-C44B-4FE4-8907-6CD04A05133E}">
      <dgm:prSet custT="1"/>
      <dgm:spPr>
        <a:solidFill>
          <a:srgbClr val="00FF99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Умения определять источник заимствования слова в русском языке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464804-9D29-401D-B187-F017AA942FEB}" type="parTrans" cxnId="{C53796F3-83D8-4A6D-BC81-F4A9574DE7C4}">
      <dgm:prSet/>
      <dgm:spPr/>
      <dgm:t>
        <a:bodyPr/>
        <a:lstStyle/>
        <a:p>
          <a:endParaRPr lang="ru-RU"/>
        </a:p>
      </dgm:t>
    </dgm:pt>
    <dgm:pt modelId="{06A282C4-E5D9-4C8B-9A1C-A2D92DFAC5B3}" type="sibTrans" cxnId="{C53796F3-83D8-4A6D-BC81-F4A9574DE7C4}">
      <dgm:prSet/>
      <dgm:spPr/>
      <dgm:t>
        <a:bodyPr/>
        <a:lstStyle/>
        <a:p>
          <a:endParaRPr lang="ru-RU"/>
        </a:p>
      </dgm:t>
    </dgm:pt>
    <dgm:pt modelId="{E41BB533-166C-4D17-B1E2-D29D18685B67}">
      <dgm:prSet custT="1"/>
      <dgm:spPr>
        <a:solidFill>
          <a:srgbClr val="00FF99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Суждения о языке как системе воплощения культурных ценностей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DE37B0-8992-4E77-AE48-34846399C6C1}" type="parTrans" cxnId="{60F51CFF-7552-483C-870C-BB7C8107DA52}">
      <dgm:prSet/>
      <dgm:spPr/>
      <dgm:t>
        <a:bodyPr/>
        <a:lstStyle/>
        <a:p>
          <a:endParaRPr lang="ru-RU"/>
        </a:p>
      </dgm:t>
    </dgm:pt>
    <dgm:pt modelId="{3CCB371D-FDC2-4D9A-848F-008037ADDF23}" type="sibTrans" cxnId="{60F51CFF-7552-483C-870C-BB7C8107DA52}">
      <dgm:prSet/>
      <dgm:spPr/>
      <dgm:t>
        <a:bodyPr/>
        <a:lstStyle/>
        <a:p>
          <a:endParaRPr lang="ru-RU"/>
        </a:p>
      </dgm:t>
    </dgm:pt>
    <dgm:pt modelId="{D1E4190D-467B-4BA6-8333-12D1C073347E}">
      <dgm:prSet custT="1"/>
      <dgm:spPr>
        <a:solidFill>
          <a:srgbClr val="00FF99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Навыков работы в команде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AE9394-474D-4920-8CF2-DB421670B461}" type="parTrans" cxnId="{7EF259A0-7D66-4D38-9990-4C717F50DD03}">
      <dgm:prSet/>
      <dgm:spPr/>
      <dgm:t>
        <a:bodyPr/>
        <a:lstStyle/>
        <a:p>
          <a:endParaRPr lang="ru-RU"/>
        </a:p>
      </dgm:t>
    </dgm:pt>
    <dgm:pt modelId="{1F9908B6-C775-4DF2-B0CA-F6ACA5C60137}" type="sibTrans" cxnId="{7EF259A0-7D66-4D38-9990-4C717F50DD03}">
      <dgm:prSet/>
      <dgm:spPr/>
      <dgm:t>
        <a:bodyPr/>
        <a:lstStyle/>
        <a:p>
          <a:endParaRPr lang="ru-RU"/>
        </a:p>
      </dgm:t>
    </dgm:pt>
    <dgm:pt modelId="{F687DA6F-AC79-4F56-AB02-7E5A5F2AF2C9}">
      <dgm:prSet custT="1"/>
      <dgm:spPr>
        <a:solidFill>
          <a:srgbClr val="00FF99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Умения видеть проблему и наметить пути её решения</a:t>
          </a:r>
          <a:endParaRPr lang="ru-RU" sz="2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947CBB-3A81-451D-AC20-AC5C73FAD7BD}" type="parTrans" cxnId="{9637B529-90A4-4059-AD2B-A4FC0D3F56FD}">
      <dgm:prSet/>
      <dgm:spPr/>
      <dgm:t>
        <a:bodyPr/>
        <a:lstStyle/>
        <a:p>
          <a:endParaRPr lang="ru-RU"/>
        </a:p>
      </dgm:t>
    </dgm:pt>
    <dgm:pt modelId="{F116EE27-5B9B-4748-81EE-432F495AC541}" type="sibTrans" cxnId="{9637B529-90A4-4059-AD2B-A4FC0D3F56FD}">
      <dgm:prSet/>
      <dgm:spPr/>
      <dgm:t>
        <a:bodyPr/>
        <a:lstStyle/>
        <a:p>
          <a:endParaRPr lang="ru-RU"/>
        </a:p>
      </dgm:t>
    </dgm:pt>
    <dgm:pt modelId="{AE64034F-CA50-4BE0-A473-0CBDEFE059F2}" type="pres">
      <dgm:prSet presAssocID="{19173E26-FC76-4236-B3D9-47077371811B}" presName="linearFlow" presStyleCnt="0">
        <dgm:presLayoutVars>
          <dgm:dir/>
          <dgm:resizeHandles val="exact"/>
        </dgm:presLayoutVars>
      </dgm:prSet>
      <dgm:spPr/>
    </dgm:pt>
    <dgm:pt modelId="{233FD680-C93B-4E5B-99A2-5742A10BAE7E}" type="pres">
      <dgm:prSet presAssocID="{3D6C450C-71AC-4194-BA97-2EB868057003}" presName="composite" presStyleCnt="0"/>
      <dgm:spPr/>
    </dgm:pt>
    <dgm:pt modelId="{3A6F11A5-49DA-434D-B858-2ACA11A16F2A}" type="pres">
      <dgm:prSet presAssocID="{3D6C450C-71AC-4194-BA97-2EB868057003}" presName="imgShp" presStyleLbl="fgImgPlace1" presStyleIdx="0" presStyleCnt="5" custLinFactX="-35657" custLinFactNeighborX="-100000" custLinFactNeighborY="-19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3E39FFF-2378-4F34-90F2-3C4C0E50BA9D}" type="pres">
      <dgm:prSet presAssocID="{3D6C450C-71AC-4194-BA97-2EB868057003}" presName="txShp" presStyleLbl="node1" presStyleIdx="0" presStyleCnt="5" custScaleX="133354" custLinFactNeighborX="4829" custLinFactNeighborY="-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BC08B-0BBA-415B-9A13-6A947BDB057D}" type="pres">
      <dgm:prSet presAssocID="{49E2ABFE-03A4-483F-B981-6917D22197EB}" presName="spacing" presStyleCnt="0"/>
      <dgm:spPr/>
    </dgm:pt>
    <dgm:pt modelId="{BE620F2E-5549-4340-AEF7-3E7BA8CB8D6B}" type="pres">
      <dgm:prSet presAssocID="{E41BB533-166C-4D17-B1E2-D29D18685B67}" presName="composite" presStyleCnt="0"/>
      <dgm:spPr/>
    </dgm:pt>
    <dgm:pt modelId="{8F031F27-FA4F-45E9-BB80-1D0D53151CEA}" type="pres">
      <dgm:prSet presAssocID="{E41BB533-166C-4D17-B1E2-D29D18685B67}" presName="imgShp" presStyleLbl="fgImgPlace1" presStyleIdx="1" presStyleCnt="5" custLinFactX="-35657" custLinFactNeighborX="-100000" custLinFactNeighborY="142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4F5F984-F054-4E37-A5EB-074A3433BB1A}" type="pres">
      <dgm:prSet presAssocID="{E41BB533-166C-4D17-B1E2-D29D18685B67}" presName="txShp" presStyleLbl="node1" presStyleIdx="1" presStyleCnt="5" custScaleX="132578" custLinFactNeighborX="5654" custLinFactNeighborY="1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5D035-A8BE-4ABA-819B-09D16BDF230C}" type="pres">
      <dgm:prSet presAssocID="{3CCB371D-FDC2-4D9A-848F-008037ADDF23}" presName="spacing" presStyleCnt="0"/>
      <dgm:spPr/>
    </dgm:pt>
    <dgm:pt modelId="{65236756-85B7-4956-A2E1-A0C5B2C68690}" type="pres">
      <dgm:prSet presAssocID="{1E70A4B5-C44B-4FE4-8907-6CD04A05133E}" presName="composite" presStyleCnt="0"/>
      <dgm:spPr/>
    </dgm:pt>
    <dgm:pt modelId="{7005F118-002A-4F90-AA15-4FFB0EA7B82C}" type="pres">
      <dgm:prSet presAssocID="{1E70A4B5-C44B-4FE4-8907-6CD04A05133E}" presName="imgShp" presStyleLbl="fgImgPlace1" presStyleIdx="2" presStyleCnt="5" custLinFactX="-41875" custLinFactNeighborX="-100000" custLinFactNeighborY="30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035CBAA-CB1E-4917-B486-2935BAF3CA14}" type="pres">
      <dgm:prSet presAssocID="{1E70A4B5-C44B-4FE4-8907-6CD04A05133E}" presName="txShp" presStyleLbl="node1" presStyleIdx="2" presStyleCnt="5" custScaleX="133398" custLinFactNeighborX="4851" custLinFactNeighborY="30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87D77E-263F-48DB-AF48-E85327B5F698}" type="pres">
      <dgm:prSet presAssocID="{06A282C4-E5D9-4C8B-9A1C-A2D92DFAC5B3}" presName="spacing" presStyleCnt="0"/>
      <dgm:spPr/>
    </dgm:pt>
    <dgm:pt modelId="{37070C73-95B7-4B2F-A84D-8668C189C9FF}" type="pres">
      <dgm:prSet presAssocID="{F687DA6F-AC79-4F56-AB02-7E5A5F2AF2C9}" presName="composite" presStyleCnt="0"/>
      <dgm:spPr/>
    </dgm:pt>
    <dgm:pt modelId="{046F064D-3229-4242-BF78-267BBF202682}" type="pres">
      <dgm:prSet presAssocID="{F687DA6F-AC79-4F56-AB02-7E5A5F2AF2C9}" presName="imgShp" presStyleLbl="fgImgPlace1" presStyleIdx="3" presStyleCnt="5" custLinFactX="-41875" custLinFactNeighborX="-100000" custLinFactNeighborY="466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25D9877-08BE-41AC-8892-101C2529B364}" type="pres">
      <dgm:prSet presAssocID="{F687DA6F-AC79-4F56-AB02-7E5A5F2AF2C9}" presName="txShp" presStyleLbl="node1" presStyleIdx="3" presStyleCnt="5" custScaleX="133398" custLinFactNeighborX="4851" custLinFactNeighborY="-4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9FA3D-C7B1-4A56-972B-C7133DF99002}" type="pres">
      <dgm:prSet presAssocID="{F116EE27-5B9B-4748-81EE-432F495AC541}" presName="spacing" presStyleCnt="0"/>
      <dgm:spPr/>
    </dgm:pt>
    <dgm:pt modelId="{795BAC6E-C28B-4E74-AD86-70E9199CF178}" type="pres">
      <dgm:prSet presAssocID="{D1E4190D-467B-4BA6-8333-12D1C073347E}" presName="composite" presStyleCnt="0"/>
      <dgm:spPr/>
    </dgm:pt>
    <dgm:pt modelId="{B0139F05-0EE5-4121-996A-93041867E883}" type="pres">
      <dgm:prSet presAssocID="{D1E4190D-467B-4BA6-8333-12D1C073347E}" presName="imgShp" presStyleLbl="fgImgPlace1" presStyleIdx="4" presStyleCnt="5" custLinFactX="-41875" custLinFactNeighborX="-100000" custLinFactNeighborY="-310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5877BC4-BB78-4F38-8FAD-2F31A88D1260}" type="pres">
      <dgm:prSet presAssocID="{D1E4190D-467B-4BA6-8333-12D1C073347E}" presName="txShp" presStyleLbl="node1" presStyleIdx="4" presStyleCnt="5" custScaleX="133399" custLinFactNeighborX="4851" custLinFactNeighborY="-3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6AAA84-671F-46F8-934A-5779E77C8201}" type="presOf" srcId="{1E70A4B5-C44B-4FE4-8907-6CD04A05133E}" destId="{5035CBAA-CB1E-4917-B486-2935BAF3CA14}" srcOrd="0" destOrd="0" presId="urn:microsoft.com/office/officeart/2005/8/layout/vList3"/>
    <dgm:cxn modelId="{7EF259A0-7D66-4D38-9990-4C717F50DD03}" srcId="{19173E26-FC76-4236-B3D9-47077371811B}" destId="{D1E4190D-467B-4BA6-8333-12D1C073347E}" srcOrd="4" destOrd="0" parTransId="{99AE9394-474D-4920-8CF2-DB421670B461}" sibTransId="{1F9908B6-C775-4DF2-B0CA-F6ACA5C60137}"/>
    <dgm:cxn modelId="{60F51CFF-7552-483C-870C-BB7C8107DA52}" srcId="{19173E26-FC76-4236-B3D9-47077371811B}" destId="{E41BB533-166C-4D17-B1E2-D29D18685B67}" srcOrd="1" destOrd="0" parTransId="{1BDE37B0-8992-4E77-AE48-34846399C6C1}" sibTransId="{3CCB371D-FDC2-4D9A-848F-008037ADDF23}"/>
    <dgm:cxn modelId="{938865B7-40DB-4B73-A856-702732E69CCE}" type="presOf" srcId="{3D6C450C-71AC-4194-BA97-2EB868057003}" destId="{B3E39FFF-2378-4F34-90F2-3C4C0E50BA9D}" srcOrd="0" destOrd="0" presId="urn:microsoft.com/office/officeart/2005/8/layout/vList3"/>
    <dgm:cxn modelId="{AE822A03-D10E-4EBB-9F8B-4634EC74163F}" type="presOf" srcId="{F687DA6F-AC79-4F56-AB02-7E5A5F2AF2C9}" destId="{B25D9877-08BE-41AC-8892-101C2529B364}" srcOrd="0" destOrd="0" presId="urn:microsoft.com/office/officeart/2005/8/layout/vList3"/>
    <dgm:cxn modelId="{A5FE046D-CDDA-4ECB-94DF-A959A352ACE8}" type="presOf" srcId="{19173E26-FC76-4236-B3D9-47077371811B}" destId="{AE64034F-CA50-4BE0-A473-0CBDEFE059F2}" srcOrd="0" destOrd="0" presId="urn:microsoft.com/office/officeart/2005/8/layout/vList3"/>
    <dgm:cxn modelId="{C53796F3-83D8-4A6D-BC81-F4A9574DE7C4}" srcId="{19173E26-FC76-4236-B3D9-47077371811B}" destId="{1E70A4B5-C44B-4FE4-8907-6CD04A05133E}" srcOrd="2" destOrd="0" parTransId="{DA464804-9D29-401D-B187-F017AA942FEB}" sibTransId="{06A282C4-E5D9-4C8B-9A1C-A2D92DFAC5B3}"/>
    <dgm:cxn modelId="{448F080D-B1E3-439A-9AC5-BC3D4BFEDA37}" type="presOf" srcId="{D1E4190D-467B-4BA6-8333-12D1C073347E}" destId="{E5877BC4-BB78-4F38-8FAD-2F31A88D1260}" srcOrd="0" destOrd="0" presId="urn:microsoft.com/office/officeart/2005/8/layout/vList3"/>
    <dgm:cxn modelId="{9637B529-90A4-4059-AD2B-A4FC0D3F56FD}" srcId="{19173E26-FC76-4236-B3D9-47077371811B}" destId="{F687DA6F-AC79-4F56-AB02-7E5A5F2AF2C9}" srcOrd="3" destOrd="0" parTransId="{B6947CBB-3A81-451D-AC20-AC5C73FAD7BD}" sibTransId="{F116EE27-5B9B-4748-81EE-432F495AC541}"/>
    <dgm:cxn modelId="{5C3A6389-0B19-4DB9-A3AF-E74D6212A61B}" srcId="{19173E26-FC76-4236-B3D9-47077371811B}" destId="{3D6C450C-71AC-4194-BA97-2EB868057003}" srcOrd="0" destOrd="0" parTransId="{9E9A2894-9CD5-43E2-AC22-46DE240BE9B7}" sibTransId="{49E2ABFE-03A4-483F-B981-6917D22197EB}"/>
    <dgm:cxn modelId="{0614D806-83C6-47F3-932F-32CAA517208B}" type="presOf" srcId="{E41BB533-166C-4D17-B1E2-D29D18685B67}" destId="{14F5F984-F054-4E37-A5EB-074A3433BB1A}" srcOrd="0" destOrd="0" presId="urn:microsoft.com/office/officeart/2005/8/layout/vList3"/>
    <dgm:cxn modelId="{4FB84A90-5D82-483F-84E0-BCD5AF3830E5}" type="presParOf" srcId="{AE64034F-CA50-4BE0-A473-0CBDEFE059F2}" destId="{233FD680-C93B-4E5B-99A2-5742A10BAE7E}" srcOrd="0" destOrd="0" presId="urn:microsoft.com/office/officeart/2005/8/layout/vList3"/>
    <dgm:cxn modelId="{F7AA2B1B-3B69-4624-A232-800A765BB3C3}" type="presParOf" srcId="{233FD680-C93B-4E5B-99A2-5742A10BAE7E}" destId="{3A6F11A5-49DA-434D-B858-2ACA11A16F2A}" srcOrd="0" destOrd="0" presId="urn:microsoft.com/office/officeart/2005/8/layout/vList3"/>
    <dgm:cxn modelId="{65168DAD-9C5F-401E-9EED-503F36CE96FB}" type="presParOf" srcId="{233FD680-C93B-4E5B-99A2-5742A10BAE7E}" destId="{B3E39FFF-2378-4F34-90F2-3C4C0E50BA9D}" srcOrd="1" destOrd="0" presId="urn:microsoft.com/office/officeart/2005/8/layout/vList3"/>
    <dgm:cxn modelId="{649430E3-C666-4992-B72F-71BD89429D90}" type="presParOf" srcId="{AE64034F-CA50-4BE0-A473-0CBDEFE059F2}" destId="{4A8BC08B-0BBA-415B-9A13-6A947BDB057D}" srcOrd="1" destOrd="0" presId="urn:microsoft.com/office/officeart/2005/8/layout/vList3"/>
    <dgm:cxn modelId="{AEC54830-FE82-440D-8B66-47052C65A09D}" type="presParOf" srcId="{AE64034F-CA50-4BE0-A473-0CBDEFE059F2}" destId="{BE620F2E-5549-4340-AEF7-3E7BA8CB8D6B}" srcOrd="2" destOrd="0" presId="urn:microsoft.com/office/officeart/2005/8/layout/vList3"/>
    <dgm:cxn modelId="{57D2F287-1265-4A13-A855-29386BEE16DC}" type="presParOf" srcId="{BE620F2E-5549-4340-AEF7-3E7BA8CB8D6B}" destId="{8F031F27-FA4F-45E9-BB80-1D0D53151CEA}" srcOrd="0" destOrd="0" presId="urn:microsoft.com/office/officeart/2005/8/layout/vList3"/>
    <dgm:cxn modelId="{8A29C425-B1FF-417B-94D6-82C139A61C87}" type="presParOf" srcId="{BE620F2E-5549-4340-AEF7-3E7BA8CB8D6B}" destId="{14F5F984-F054-4E37-A5EB-074A3433BB1A}" srcOrd="1" destOrd="0" presId="urn:microsoft.com/office/officeart/2005/8/layout/vList3"/>
    <dgm:cxn modelId="{C76CFEE7-6AFF-4AEE-9809-590C006F2C65}" type="presParOf" srcId="{AE64034F-CA50-4BE0-A473-0CBDEFE059F2}" destId="{8B55D035-A8BE-4ABA-819B-09D16BDF230C}" srcOrd="3" destOrd="0" presId="urn:microsoft.com/office/officeart/2005/8/layout/vList3"/>
    <dgm:cxn modelId="{D3240060-AFA7-453A-97E6-45C280AEDD72}" type="presParOf" srcId="{AE64034F-CA50-4BE0-A473-0CBDEFE059F2}" destId="{65236756-85B7-4956-A2E1-A0C5B2C68690}" srcOrd="4" destOrd="0" presId="urn:microsoft.com/office/officeart/2005/8/layout/vList3"/>
    <dgm:cxn modelId="{98ACC600-F623-42A3-81E0-A080FF207ED9}" type="presParOf" srcId="{65236756-85B7-4956-A2E1-A0C5B2C68690}" destId="{7005F118-002A-4F90-AA15-4FFB0EA7B82C}" srcOrd="0" destOrd="0" presId="urn:microsoft.com/office/officeart/2005/8/layout/vList3"/>
    <dgm:cxn modelId="{E8293635-5938-49F1-A74A-44EEE12C3B0F}" type="presParOf" srcId="{65236756-85B7-4956-A2E1-A0C5B2C68690}" destId="{5035CBAA-CB1E-4917-B486-2935BAF3CA14}" srcOrd="1" destOrd="0" presId="urn:microsoft.com/office/officeart/2005/8/layout/vList3"/>
    <dgm:cxn modelId="{88C9A362-3E14-4057-B94B-56373B916EBD}" type="presParOf" srcId="{AE64034F-CA50-4BE0-A473-0CBDEFE059F2}" destId="{D587D77E-263F-48DB-AF48-E85327B5F698}" srcOrd="5" destOrd="0" presId="urn:microsoft.com/office/officeart/2005/8/layout/vList3"/>
    <dgm:cxn modelId="{1008C1EE-C468-491B-ABB1-2A4D270100E2}" type="presParOf" srcId="{AE64034F-CA50-4BE0-A473-0CBDEFE059F2}" destId="{37070C73-95B7-4B2F-A84D-8668C189C9FF}" srcOrd="6" destOrd="0" presId="urn:microsoft.com/office/officeart/2005/8/layout/vList3"/>
    <dgm:cxn modelId="{776B327D-8238-4E81-B570-BDCB77A5FD9F}" type="presParOf" srcId="{37070C73-95B7-4B2F-A84D-8668C189C9FF}" destId="{046F064D-3229-4242-BF78-267BBF202682}" srcOrd="0" destOrd="0" presId="urn:microsoft.com/office/officeart/2005/8/layout/vList3"/>
    <dgm:cxn modelId="{B90DE1D1-6BFC-437C-B46E-8458EA02A42B}" type="presParOf" srcId="{37070C73-95B7-4B2F-A84D-8668C189C9FF}" destId="{B25D9877-08BE-41AC-8892-101C2529B364}" srcOrd="1" destOrd="0" presId="urn:microsoft.com/office/officeart/2005/8/layout/vList3"/>
    <dgm:cxn modelId="{464C6E04-9E08-483C-BFF6-0D30D8D3EF8E}" type="presParOf" srcId="{AE64034F-CA50-4BE0-A473-0CBDEFE059F2}" destId="{D249FA3D-C7B1-4A56-972B-C7133DF99002}" srcOrd="7" destOrd="0" presId="urn:microsoft.com/office/officeart/2005/8/layout/vList3"/>
    <dgm:cxn modelId="{A051EBD8-4E93-4E7F-950B-F3AAD5058C9B}" type="presParOf" srcId="{AE64034F-CA50-4BE0-A473-0CBDEFE059F2}" destId="{795BAC6E-C28B-4E74-AD86-70E9199CF178}" srcOrd="8" destOrd="0" presId="urn:microsoft.com/office/officeart/2005/8/layout/vList3"/>
    <dgm:cxn modelId="{3189EDFA-8D38-44E9-A683-9AA0C28F0D2F}" type="presParOf" srcId="{795BAC6E-C28B-4E74-AD86-70E9199CF178}" destId="{B0139F05-0EE5-4121-996A-93041867E883}" srcOrd="0" destOrd="0" presId="urn:microsoft.com/office/officeart/2005/8/layout/vList3"/>
    <dgm:cxn modelId="{B763AF89-02BE-442F-B2BC-ED657F1DD2D2}" type="presParOf" srcId="{795BAC6E-C28B-4E74-AD86-70E9199CF178}" destId="{E5877BC4-BB78-4F38-8FAD-2F31A88D1260}" srcOrd="1" destOrd="0" presId="urn:microsoft.com/office/officeart/2005/8/layout/vList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0459A9-687B-489F-972A-541F9AEF3716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0CA804-2C2E-4E3D-8550-5602953B4959}">
      <dgm:prSet phldrT="[Текст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dirty="0" smtClean="0"/>
            <a:t>Методические задачи</a:t>
          </a:r>
          <a:endParaRPr lang="ru-RU" dirty="0"/>
        </a:p>
      </dgm:t>
    </dgm:pt>
    <dgm:pt modelId="{42A59BAC-4227-4C96-8185-5D45985CDBF1}" type="parTrans" cxnId="{A96E27E9-6515-46A7-82BB-4AC2A2C9DE9B}">
      <dgm:prSet/>
      <dgm:spPr/>
      <dgm:t>
        <a:bodyPr/>
        <a:lstStyle/>
        <a:p>
          <a:endParaRPr lang="ru-RU"/>
        </a:p>
      </dgm:t>
    </dgm:pt>
    <dgm:pt modelId="{F04E6A98-59AF-4AE0-8EDC-847FEA6C8DD1}" type="sibTrans" cxnId="{A96E27E9-6515-46A7-82BB-4AC2A2C9DE9B}">
      <dgm:prSet/>
      <dgm:spPr/>
      <dgm:t>
        <a:bodyPr/>
        <a:lstStyle/>
        <a:p>
          <a:endParaRPr lang="ru-RU"/>
        </a:p>
      </dgm:t>
    </dgm:pt>
    <dgm:pt modelId="{44561CFF-EBA1-4ADD-BB2E-73AC0EA15116}">
      <dgm:prSet phldrT="[Текст]"/>
      <dgm:spPr/>
      <dgm:t>
        <a:bodyPr/>
        <a:lstStyle/>
        <a:p>
          <a:r>
            <a:rPr lang="ru-RU" smtClean="0">
              <a:latin typeface="Lucida Sans Unicode" pitchFamily="32" charset="0"/>
            </a:rPr>
            <a:t>Научить  анализировать слово с точки зрения произношения, структуры и употребления в литературном языке</a:t>
          </a:r>
          <a:endParaRPr lang="ru-RU" dirty="0"/>
        </a:p>
      </dgm:t>
    </dgm:pt>
    <dgm:pt modelId="{12F20487-D1FC-4317-9F6E-B83273B0B13B}" type="parTrans" cxnId="{777D7F56-9E79-4BAC-BA6E-A60149612CCA}">
      <dgm:prSet/>
      <dgm:spPr/>
      <dgm:t>
        <a:bodyPr/>
        <a:lstStyle/>
        <a:p>
          <a:endParaRPr lang="ru-RU"/>
        </a:p>
      </dgm:t>
    </dgm:pt>
    <dgm:pt modelId="{4A1A4DB3-2FAA-4B32-8B4D-2FB19A6E85A7}" type="sibTrans" cxnId="{777D7F56-9E79-4BAC-BA6E-A60149612CCA}">
      <dgm:prSet/>
      <dgm:spPr/>
      <dgm:t>
        <a:bodyPr/>
        <a:lstStyle/>
        <a:p>
          <a:endParaRPr lang="ru-RU"/>
        </a:p>
      </dgm:t>
    </dgm:pt>
    <dgm:pt modelId="{ACA060CD-CE77-4D0C-8EBC-769446AFCC80}">
      <dgm:prSet phldrT="[Текст]"/>
      <dgm:spPr/>
      <dgm:t>
        <a:bodyPr/>
        <a:lstStyle/>
        <a:p>
          <a:r>
            <a:rPr lang="ru-RU" smtClean="0">
              <a:latin typeface="Lucida Sans Unicode" pitchFamily="32" charset="0"/>
            </a:rPr>
            <a:t>Научить правильно писать и понимать слова, пришедшие в русский язык из старославянского языка</a:t>
          </a:r>
          <a:endParaRPr lang="ru-RU" dirty="0"/>
        </a:p>
      </dgm:t>
    </dgm:pt>
    <dgm:pt modelId="{19CDB642-A5A2-4EB3-8FFD-D55AEE33EA79}" type="parTrans" cxnId="{E60C5E4D-C557-4B55-B468-ECA9FD7E2188}">
      <dgm:prSet/>
      <dgm:spPr/>
      <dgm:t>
        <a:bodyPr/>
        <a:lstStyle/>
        <a:p>
          <a:endParaRPr lang="ru-RU"/>
        </a:p>
      </dgm:t>
    </dgm:pt>
    <dgm:pt modelId="{2DF1E8CD-B639-4DA1-83CC-40AFEB8FCA55}" type="sibTrans" cxnId="{E60C5E4D-C557-4B55-B468-ECA9FD7E2188}">
      <dgm:prSet/>
      <dgm:spPr/>
      <dgm:t>
        <a:bodyPr/>
        <a:lstStyle/>
        <a:p>
          <a:endParaRPr lang="ru-RU"/>
        </a:p>
      </dgm:t>
    </dgm:pt>
    <dgm:pt modelId="{B9D6BA03-F4C8-46F9-855D-436EA1FE7B26}">
      <dgm:prSet/>
      <dgm:spPr/>
      <dgm:t>
        <a:bodyPr/>
        <a:lstStyle/>
        <a:p>
          <a:r>
            <a:rPr lang="ru-RU" dirty="0" smtClean="0">
              <a:latin typeface="Lucida Sans Unicode" pitchFamily="32" charset="0"/>
            </a:rPr>
            <a:t>Познакомить со значением старославянских слов, чтобы понимать главную мысль текста и объяснять написание в соответствии с историческими процессами</a:t>
          </a:r>
          <a:endParaRPr lang="ru-RU" dirty="0">
            <a:latin typeface="Lucida Sans Unicode" pitchFamily="32" charset="0"/>
          </a:endParaRPr>
        </a:p>
      </dgm:t>
    </dgm:pt>
    <dgm:pt modelId="{02F4218C-BC92-41C8-A17E-A1F047F22A48}" type="parTrans" cxnId="{9FA6EF9F-BD57-457A-B5BF-7A348540A98B}">
      <dgm:prSet/>
      <dgm:spPr/>
      <dgm:t>
        <a:bodyPr/>
        <a:lstStyle/>
        <a:p>
          <a:endParaRPr lang="ru-RU"/>
        </a:p>
      </dgm:t>
    </dgm:pt>
    <dgm:pt modelId="{A7852684-9346-4BC9-A1B0-E5CA9F2D0E80}" type="sibTrans" cxnId="{9FA6EF9F-BD57-457A-B5BF-7A348540A98B}">
      <dgm:prSet/>
      <dgm:spPr/>
      <dgm:t>
        <a:bodyPr/>
        <a:lstStyle/>
        <a:p>
          <a:endParaRPr lang="ru-RU"/>
        </a:p>
      </dgm:t>
    </dgm:pt>
    <dgm:pt modelId="{4563FA9C-3911-453F-A3E0-1E437355F232}" type="pres">
      <dgm:prSet presAssocID="{7B0459A9-687B-489F-972A-541F9AEF37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2D05DC-B397-4AF7-842C-39E03282075F}" type="pres">
      <dgm:prSet presAssocID="{110CA804-2C2E-4E3D-8550-5602953B4959}" presName="root" presStyleCnt="0"/>
      <dgm:spPr/>
    </dgm:pt>
    <dgm:pt modelId="{B3EE744B-8B9F-4039-B6AF-23028D2CD517}" type="pres">
      <dgm:prSet presAssocID="{110CA804-2C2E-4E3D-8550-5602953B4959}" presName="rootComposite" presStyleCnt="0"/>
      <dgm:spPr/>
    </dgm:pt>
    <dgm:pt modelId="{9C323335-01C8-45A5-AB63-460EFC64F50C}" type="pres">
      <dgm:prSet presAssocID="{110CA804-2C2E-4E3D-8550-5602953B4959}" presName="rootText" presStyleLbl="node1" presStyleIdx="0" presStyleCnt="1" custLinFactNeighborX="922" custLinFactNeighborY="10011"/>
      <dgm:spPr/>
      <dgm:t>
        <a:bodyPr/>
        <a:lstStyle/>
        <a:p>
          <a:endParaRPr lang="ru-RU"/>
        </a:p>
      </dgm:t>
    </dgm:pt>
    <dgm:pt modelId="{D082FB38-D9DC-41F1-976A-F9820CD27FD8}" type="pres">
      <dgm:prSet presAssocID="{110CA804-2C2E-4E3D-8550-5602953B4959}" presName="rootConnector" presStyleLbl="node1" presStyleIdx="0" presStyleCnt="1"/>
      <dgm:spPr/>
      <dgm:t>
        <a:bodyPr/>
        <a:lstStyle/>
        <a:p>
          <a:endParaRPr lang="ru-RU"/>
        </a:p>
      </dgm:t>
    </dgm:pt>
    <dgm:pt modelId="{DD5F4A8B-6A52-41B5-8148-63A8DC8A511B}" type="pres">
      <dgm:prSet presAssocID="{110CA804-2C2E-4E3D-8550-5602953B4959}" presName="childShape" presStyleCnt="0"/>
      <dgm:spPr/>
    </dgm:pt>
    <dgm:pt modelId="{5EB8E9CD-6CAF-4B1D-8AF9-714D7972FCA8}" type="pres">
      <dgm:prSet presAssocID="{12F20487-D1FC-4317-9F6E-B83273B0B13B}" presName="Name13" presStyleLbl="parChTrans1D2" presStyleIdx="0" presStyleCnt="3"/>
      <dgm:spPr/>
      <dgm:t>
        <a:bodyPr/>
        <a:lstStyle/>
        <a:p>
          <a:endParaRPr lang="ru-RU"/>
        </a:p>
      </dgm:t>
    </dgm:pt>
    <dgm:pt modelId="{6B4FA52E-6912-4A16-A447-31AE4E0C087D}" type="pres">
      <dgm:prSet presAssocID="{44561CFF-EBA1-4ADD-BB2E-73AC0EA15116}" presName="childText" presStyleLbl="bgAcc1" presStyleIdx="0" presStyleCnt="3" custScaleX="322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E1ACD0-FAF4-49BF-9181-63592E6AF72E}" type="pres">
      <dgm:prSet presAssocID="{19CDB642-A5A2-4EB3-8FFD-D55AEE33EA79}" presName="Name13" presStyleLbl="parChTrans1D2" presStyleIdx="1" presStyleCnt="3"/>
      <dgm:spPr/>
      <dgm:t>
        <a:bodyPr/>
        <a:lstStyle/>
        <a:p>
          <a:endParaRPr lang="ru-RU"/>
        </a:p>
      </dgm:t>
    </dgm:pt>
    <dgm:pt modelId="{D9E6AD64-A91B-47C6-8CD0-5A878673552B}" type="pres">
      <dgm:prSet presAssocID="{ACA060CD-CE77-4D0C-8EBC-769446AFCC80}" presName="childText" presStyleLbl="bgAcc1" presStyleIdx="1" presStyleCnt="3" custScaleX="324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D46C5-34BC-44E9-8B7B-697DF8E616F6}" type="pres">
      <dgm:prSet presAssocID="{02F4218C-BC92-41C8-A17E-A1F047F22A48}" presName="Name13" presStyleLbl="parChTrans1D2" presStyleIdx="2" presStyleCnt="3"/>
      <dgm:spPr/>
      <dgm:t>
        <a:bodyPr/>
        <a:lstStyle/>
        <a:p>
          <a:endParaRPr lang="ru-RU"/>
        </a:p>
      </dgm:t>
    </dgm:pt>
    <dgm:pt modelId="{6C7D9292-9492-4F68-93B6-47F8355A0AE8}" type="pres">
      <dgm:prSet presAssocID="{B9D6BA03-F4C8-46F9-855D-436EA1FE7B26}" presName="childText" presStyleLbl="bgAcc1" presStyleIdx="2" presStyleCnt="3" custScaleX="331175" custLinFactNeighborX="-4312" custLinFactNeighborY="-3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F7907A-B8FB-418F-B04B-1E760DDAA562}" type="presOf" srcId="{19CDB642-A5A2-4EB3-8FFD-D55AEE33EA79}" destId="{FEE1ACD0-FAF4-49BF-9181-63592E6AF72E}" srcOrd="0" destOrd="0" presId="urn:microsoft.com/office/officeart/2005/8/layout/hierarchy3"/>
    <dgm:cxn modelId="{E188D06A-6247-445A-811E-03BC51F52565}" type="presOf" srcId="{110CA804-2C2E-4E3D-8550-5602953B4959}" destId="{D082FB38-D9DC-41F1-976A-F9820CD27FD8}" srcOrd="1" destOrd="0" presId="urn:microsoft.com/office/officeart/2005/8/layout/hierarchy3"/>
    <dgm:cxn modelId="{E60C5E4D-C557-4B55-B468-ECA9FD7E2188}" srcId="{110CA804-2C2E-4E3D-8550-5602953B4959}" destId="{ACA060CD-CE77-4D0C-8EBC-769446AFCC80}" srcOrd="1" destOrd="0" parTransId="{19CDB642-A5A2-4EB3-8FFD-D55AEE33EA79}" sibTransId="{2DF1E8CD-B639-4DA1-83CC-40AFEB8FCA55}"/>
    <dgm:cxn modelId="{E46D53EA-B41C-448F-85A7-5F797A325E0F}" type="presOf" srcId="{110CA804-2C2E-4E3D-8550-5602953B4959}" destId="{9C323335-01C8-45A5-AB63-460EFC64F50C}" srcOrd="0" destOrd="0" presId="urn:microsoft.com/office/officeart/2005/8/layout/hierarchy3"/>
    <dgm:cxn modelId="{DECCE8C8-1137-4096-B2B3-8C2D5BFC9FD2}" type="presOf" srcId="{B9D6BA03-F4C8-46F9-855D-436EA1FE7B26}" destId="{6C7D9292-9492-4F68-93B6-47F8355A0AE8}" srcOrd="0" destOrd="0" presId="urn:microsoft.com/office/officeart/2005/8/layout/hierarchy3"/>
    <dgm:cxn modelId="{45237790-C32C-4974-B149-6C34ECC4B39C}" type="presOf" srcId="{12F20487-D1FC-4317-9F6E-B83273B0B13B}" destId="{5EB8E9CD-6CAF-4B1D-8AF9-714D7972FCA8}" srcOrd="0" destOrd="0" presId="urn:microsoft.com/office/officeart/2005/8/layout/hierarchy3"/>
    <dgm:cxn modelId="{A96E27E9-6515-46A7-82BB-4AC2A2C9DE9B}" srcId="{7B0459A9-687B-489F-972A-541F9AEF3716}" destId="{110CA804-2C2E-4E3D-8550-5602953B4959}" srcOrd="0" destOrd="0" parTransId="{42A59BAC-4227-4C96-8185-5D45985CDBF1}" sibTransId="{F04E6A98-59AF-4AE0-8EDC-847FEA6C8DD1}"/>
    <dgm:cxn modelId="{29F16574-6142-43C4-93B4-AD2BE1821104}" type="presOf" srcId="{7B0459A9-687B-489F-972A-541F9AEF3716}" destId="{4563FA9C-3911-453F-A3E0-1E437355F232}" srcOrd="0" destOrd="0" presId="urn:microsoft.com/office/officeart/2005/8/layout/hierarchy3"/>
    <dgm:cxn modelId="{9FA6EF9F-BD57-457A-B5BF-7A348540A98B}" srcId="{110CA804-2C2E-4E3D-8550-5602953B4959}" destId="{B9D6BA03-F4C8-46F9-855D-436EA1FE7B26}" srcOrd="2" destOrd="0" parTransId="{02F4218C-BC92-41C8-A17E-A1F047F22A48}" sibTransId="{A7852684-9346-4BC9-A1B0-E5CA9F2D0E80}"/>
    <dgm:cxn modelId="{540C318B-C14F-4B64-9EED-1597BE3B08C1}" type="presOf" srcId="{02F4218C-BC92-41C8-A17E-A1F047F22A48}" destId="{F4CD46C5-34BC-44E9-8B7B-697DF8E616F6}" srcOrd="0" destOrd="0" presId="urn:microsoft.com/office/officeart/2005/8/layout/hierarchy3"/>
    <dgm:cxn modelId="{4F3C5175-E7E8-43A9-858F-752329A5AB07}" type="presOf" srcId="{44561CFF-EBA1-4ADD-BB2E-73AC0EA15116}" destId="{6B4FA52E-6912-4A16-A447-31AE4E0C087D}" srcOrd="0" destOrd="0" presId="urn:microsoft.com/office/officeart/2005/8/layout/hierarchy3"/>
    <dgm:cxn modelId="{777D7F56-9E79-4BAC-BA6E-A60149612CCA}" srcId="{110CA804-2C2E-4E3D-8550-5602953B4959}" destId="{44561CFF-EBA1-4ADD-BB2E-73AC0EA15116}" srcOrd="0" destOrd="0" parTransId="{12F20487-D1FC-4317-9F6E-B83273B0B13B}" sibTransId="{4A1A4DB3-2FAA-4B32-8B4D-2FB19A6E85A7}"/>
    <dgm:cxn modelId="{9431F86C-5FE2-41BE-A89A-22C54BB9FE9C}" type="presOf" srcId="{ACA060CD-CE77-4D0C-8EBC-769446AFCC80}" destId="{D9E6AD64-A91B-47C6-8CD0-5A878673552B}" srcOrd="0" destOrd="0" presId="urn:microsoft.com/office/officeart/2005/8/layout/hierarchy3"/>
    <dgm:cxn modelId="{6D8F9B6E-34EC-43EE-8ABC-594209D0777B}" type="presParOf" srcId="{4563FA9C-3911-453F-A3E0-1E437355F232}" destId="{AF2D05DC-B397-4AF7-842C-39E03282075F}" srcOrd="0" destOrd="0" presId="urn:microsoft.com/office/officeart/2005/8/layout/hierarchy3"/>
    <dgm:cxn modelId="{8DE02DEF-9C5C-4261-85E9-06A0651B0065}" type="presParOf" srcId="{AF2D05DC-B397-4AF7-842C-39E03282075F}" destId="{B3EE744B-8B9F-4039-B6AF-23028D2CD517}" srcOrd="0" destOrd="0" presId="urn:microsoft.com/office/officeart/2005/8/layout/hierarchy3"/>
    <dgm:cxn modelId="{7FD37888-1BBC-4D87-B8F8-FFE102F2BDB6}" type="presParOf" srcId="{B3EE744B-8B9F-4039-B6AF-23028D2CD517}" destId="{9C323335-01C8-45A5-AB63-460EFC64F50C}" srcOrd="0" destOrd="0" presId="urn:microsoft.com/office/officeart/2005/8/layout/hierarchy3"/>
    <dgm:cxn modelId="{1ED14DA2-2545-4E5A-A9D5-12ECE927D373}" type="presParOf" srcId="{B3EE744B-8B9F-4039-B6AF-23028D2CD517}" destId="{D082FB38-D9DC-41F1-976A-F9820CD27FD8}" srcOrd="1" destOrd="0" presId="urn:microsoft.com/office/officeart/2005/8/layout/hierarchy3"/>
    <dgm:cxn modelId="{67AB88FF-6A54-4BC4-8C71-2E7ED58D11D3}" type="presParOf" srcId="{AF2D05DC-B397-4AF7-842C-39E03282075F}" destId="{DD5F4A8B-6A52-41B5-8148-63A8DC8A511B}" srcOrd="1" destOrd="0" presId="urn:microsoft.com/office/officeart/2005/8/layout/hierarchy3"/>
    <dgm:cxn modelId="{D246FDB9-7447-4A06-BDF8-B50B4430FFC8}" type="presParOf" srcId="{DD5F4A8B-6A52-41B5-8148-63A8DC8A511B}" destId="{5EB8E9CD-6CAF-4B1D-8AF9-714D7972FCA8}" srcOrd="0" destOrd="0" presId="urn:microsoft.com/office/officeart/2005/8/layout/hierarchy3"/>
    <dgm:cxn modelId="{3AC87F91-A0B2-4AE4-97F3-FC85E3BE1BB3}" type="presParOf" srcId="{DD5F4A8B-6A52-41B5-8148-63A8DC8A511B}" destId="{6B4FA52E-6912-4A16-A447-31AE4E0C087D}" srcOrd="1" destOrd="0" presId="urn:microsoft.com/office/officeart/2005/8/layout/hierarchy3"/>
    <dgm:cxn modelId="{AE215F42-CB65-4308-A641-85BB92A7D40F}" type="presParOf" srcId="{DD5F4A8B-6A52-41B5-8148-63A8DC8A511B}" destId="{FEE1ACD0-FAF4-49BF-9181-63592E6AF72E}" srcOrd="2" destOrd="0" presId="urn:microsoft.com/office/officeart/2005/8/layout/hierarchy3"/>
    <dgm:cxn modelId="{CDA06664-65E1-477A-A4BF-91E5659C9801}" type="presParOf" srcId="{DD5F4A8B-6A52-41B5-8148-63A8DC8A511B}" destId="{D9E6AD64-A91B-47C6-8CD0-5A878673552B}" srcOrd="3" destOrd="0" presId="urn:microsoft.com/office/officeart/2005/8/layout/hierarchy3"/>
    <dgm:cxn modelId="{FE50A866-DDE4-43B8-98A6-33A24C9CA743}" type="presParOf" srcId="{DD5F4A8B-6A52-41B5-8148-63A8DC8A511B}" destId="{F4CD46C5-34BC-44E9-8B7B-697DF8E616F6}" srcOrd="4" destOrd="0" presId="urn:microsoft.com/office/officeart/2005/8/layout/hierarchy3"/>
    <dgm:cxn modelId="{EC2A9E1A-1D84-43BA-80F9-AECA11C105F9}" type="presParOf" srcId="{DD5F4A8B-6A52-41B5-8148-63A8DC8A511B}" destId="{6C7D9292-9492-4F68-93B6-47F8355A0AE8}" srcOrd="5" destOrd="0" presId="urn:microsoft.com/office/officeart/2005/8/layout/hierarchy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D79410-821A-4EA9-AB10-2BD6303EF6BA}" type="doc">
      <dgm:prSet loTypeId="urn:microsoft.com/office/officeart/2005/8/layout/bList2" loCatId="list" qsTypeId="urn:microsoft.com/office/officeart/2005/8/quickstyle/3d1" qsCatId="3D" csTypeId="urn:microsoft.com/office/officeart/2005/8/colors/accent1_2" csCatId="accent1" phldr="1"/>
      <dgm:spPr/>
    </dgm:pt>
    <dgm:pt modelId="{541E6530-A216-4B5A-B38A-899B6EF002AA}">
      <dgm:prSet phldrT="[Текст]"/>
      <dgm:spPr/>
      <dgm:t>
        <a:bodyPr/>
        <a:lstStyle/>
        <a:p>
          <a:r>
            <a:rPr lang="ru-RU" dirty="0" smtClean="0"/>
            <a:t>Гипотеза</a:t>
          </a:r>
          <a:endParaRPr lang="ru-RU" dirty="0"/>
        </a:p>
      </dgm:t>
    </dgm:pt>
    <dgm:pt modelId="{3C46B20B-C8A1-4983-B2DA-90DFF0AE1C0A}" type="parTrans" cxnId="{60E8DDE5-D615-42B2-B382-6B2F4410E4B3}">
      <dgm:prSet/>
      <dgm:spPr/>
      <dgm:t>
        <a:bodyPr/>
        <a:lstStyle/>
        <a:p>
          <a:endParaRPr lang="ru-RU"/>
        </a:p>
      </dgm:t>
    </dgm:pt>
    <dgm:pt modelId="{BB0E88C6-5566-4268-86D8-2ACC72227074}" type="sibTrans" cxnId="{60E8DDE5-D615-42B2-B382-6B2F4410E4B3}">
      <dgm:prSet/>
      <dgm:spPr/>
      <dgm:t>
        <a:bodyPr/>
        <a:lstStyle/>
        <a:p>
          <a:endParaRPr lang="ru-RU"/>
        </a:p>
      </dgm:t>
    </dgm:pt>
    <dgm:pt modelId="{7C9AD405-0D31-46E1-A781-1E6233962E56}">
      <dgm:prSet custT="1"/>
      <dgm:spPr/>
      <dgm:t>
        <a:bodyPr/>
        <a:lstStyle/>
        <a:p>
          <a:pPr algn="ctr"/>
          <a:r>
            <a:rPr lang="ru-RU" sz="2800" dirty="0" smtClean="0">
              <a:latin typeface="Lucida Sans Unicode" pitchFamily="32" charset="0"/>
            </a:rPr>
            <a:t>Старославянизмы продолжают жить в современном русском языке. Они отличаются фонетическими «приметами», дарят языку свои прекрасные обороты и гармоническое течение</a:t>
          </a:r>
          <a:endParaRPr lang="ru-RU" sz="2800" dirty="0"/>
        </a:p>
      </dgm:t>
    </dgm:pt>
    <dgm:pt modelId="{0AA10B52-4EE5-4A7A-ACA9-2B6BADDBBDC2}" type="parTrans" cxnId="{D2B17E9E-9326-4BA6-92E7-1CE6DA4494C0}">
      <dgm:prSet/>
      <dgm:spPr/>
      <dgm:t>
        <a:bodyPr/>
        <a:lstStyle/>
        <a:p>
          <a:endParaRPr lang="ru-RU"/>
        </a:p>
      </dgm:t>
    </dgm:pt>
    <dgm:pt modelId="{3FC6A1B5-0A76-4403-947F-0B013EFC60BA}" type="sibTrans" cxnId="{D2B17E9E-9326-4BA6-92E7-1CE6DA4494C0}">
      <dgm:prSet/>
      <dgm:spPr/>
      <dgm:t>
        <a:bodyPr/>
        <a:lstStyle/>
        <a:p>
          <a:endParaRPr lang="ru-RU"/>
        </a:p>
      </dgm:t>
    </dgm:pt>
    <dgm:pt modelId="{09820B0B-166B-4758-B9ED-71844C4A8FD5}" type="pres">
      <dgm:prSet presAssocID="{02D79410-821A-4EA9-AB10-2BD6303EF6BA}" presName="diagram" presStyleCnt="0">
        <dgm:presLayoutVars>
          <dgm:dir/>
          <dgm:animLvl val="lvl"/>
          <dgm:resizeHandles val="exact"/>
        </dgm:presLayoutVars>
      </dgm:prSet>
      <dgm:spPr/>
    </dgm:pt>
    <dgm:pt modelId="{E5A893F6-F4D1-4F90-B6C1-103FF10E4916}" type="pres">
      <dgm:prSet presAssocID="{541E6530-A216-4B5A-B38A-899B6EF002AA}" presName="compNode" presStyleCnt="0"/>
      <dgm:spPr/>
    </dgm:pt>
    <dgm:pt modelId="{8449A40B-4781-4CFF-B48C-AE53F684E80B}" type="pres">
      <dgm:prSet presAssocID="{541E6530-A216-4B5A-B38A-899B6EF002AA}" presName="childRect" presStyleLbl="bgAcc1" presStyleIdx="0" presStyleCnt="1" custAng="0" custScaleX="108433" custScaleY="105388" custLinFactNeighborX="6213" custLinFactNeighborY="4687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7E951FB-1768-4A15-9625-7E486DBE5D6B}" type="pres">
      <dgm:prSet presAssocID="{541E6530-A216-4B5A-B38A-899B6EF002A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3D3F1-5644-4552-8D08-FFDB3221C0E3}" type="pres">
      <dgm:prSet presAssocID="{541E6530-A216-4B5A-B38A-899B6EF002AA}" presName="parentRect" presStyleLbl="alignNode1" presStyleIdx="0" presStyleCnt="1" custLinFactY="-100000" custLinFactNeighborX="7194" custLinFactNeighborY="-139095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F055C97-2580-45DB-9F6A-37B00E993A82}" type="pres">
      <dgm:prSet presAssocID="{541E6530-A216-4B5A-B38A-899B6EF002AA}" presName="adorn" presStyleLbl="fgAccFollowNode1" presStyleIdx="0" presStyleCnt="1" custLinFactX="-146009" custLinFactY="-100000" custLinFactNeighborX="-200000" custLinFactNeighborY="-183925"/>
      <dgm:spPr/>
    </dgm:pt>
  </dgm:ptLst>
  <dgm:cxnLst>
    <dgm:cxn modelId="{B0BAAB91-CE61-4C75-B9D8-260FB5C152B5}" type="presOf" srcId="{541E6530-A216-4B5A-B38A-899B6EF002AA}" destId="{87B3D3F1-5644-4552-8D08-FFDB3221C0E3}" srcOrd="1" destOrd="0" presId="urn:microsoft.com/office/officeart/2005/8/layout/bList2"/>
    <dgm:cxn modelId="{D2B17E9E-9326-4BA6-92E7-1CE6DA4494C0}" srcId="{541E6530-A216-4B5A-B38A-899B6EF002AA}" destId="{7C9AD405-0D31-46E1-A781-1E6233962E56}" srcOrd="0" destOrd="0" parTransId="{0AA10B52-4EE5-4A7A-ACA9-2B6BADDBBDC2}" sibTransId="{3FC6A1B5-0A76-4403-947F-0B013EFC60BA}"/>
    <dgm:cxn modelId="{60E8DDE5-D615-42B2-B382-6B2F4410E4B3}" srcId="{02D79410-821A-4EA9-AB10-2BD6303EF6BA}" destId="{541E6530-A216-4B5A-B38A-899B6EF002AA}" srcOrd="0" destOrd="0" parTransId="{3C46B20B-C8A1-4983-B2DA-90DFF0AE1C0A}" sibTransId="{BB0E88C6-5566-4268-86D8-2ACC72227074}"/>
    <dgm:cxn modelId="{CA410885-A068-46A4-876C-FFE24CD918BE}" type="presOf" srcId="{541E6530-A216-4B5A-B38A-899B6EF002AA}" destId="{A7E951FB-1768-4A15-9625-7E486DBE5D6B}" srcOrd="0" destOrd="0" presId="urn:microsoft.com/office/officeart/2005/8/layout/bList2"/>
    <dgm:cxn modelId="{9BD649F0-F195-40CB-80E6-9A779696F937}" type="presOf" srcId="{02D79410-821A-4EA9-AB10-2BD6303EF6BA}" destId="{09820B0B-166B-4758-B9ED-71844C4A8FD5}" srcOrd="0" destOrd="0" presId="urn:microsoft.com/office/officeart/2005/8/layout/bList2"/>
    <dgm:cxn modelId="{08AC75E5-D2E8-4DBB-A1F1-F0AC2520D979}" type="presOf" srcId="{7C9AD405-0D31-46E1-A781-1E6233962E56}" destId="{8449A40B-4781-4CFF-B48C-AE53F684E80B}" srcOrd="0" destOrd="0" presId="urn:microsoft.com/office/officeart/2005/8/layout/bList2"/>
    <dgm:cxn modelId="{0FE94D86-85A7-4D11-BB2D-6F1F8C48BCD4}" type="presParOf" srcId="{09820B0B-166B-4758-B9ED-71844C4A8FD5}" destId="{E5A893F6-F4D1-4F90-B6C1-103FF10E4916}" srcOrd="0" destOrd="0" presId="urn:microsoft.com/office/officeart/2005/8/layout/bList2"/>
    <dgm:cxn modelId="{97331CD2-F375-4BBD-B5AD-38ECAA20954E}" type="presParOf" srcId="{E5A893F6-F4D1-4F90-B6C1-103FF10E4916}" destId="{8449A40B-4781-4CFF-B48C-AE53F684E80B}" srcOrd="0" destOrd="0" presId="urn:microsoft.com/office/officeart/2005/8/layout/bList2"/>
    <dgm:cxn modelId="{67D6B2D7-8DFC-444E-BC06-7619AB191CA6}" type="presParOf" srcId="{E5A893F6-F4D1-4F90-B6C1-103FF10E4916}" destId="{A7E951FB-1768-4A15-9625-7E486DBE5D6B}" srcOrd="1" destOrd="0" presId="urn:microsoft.com/office/officeart/2005/8/layout/bList2"/>
    <dgm:cxn modelId="{88AB6D12-FC96-4277-B718-1306A4F75AF4}" type="presParOf" srcId="{E5A893F6-F4D1-4F90-B6C1-103FF10E4916}" destId="{87B3D3F1-5644-4552-8D08-FFDB3221C0E3}" srcOrd="2" destOrd="0" presId="urn:microsoft.com/office/officeart/2005/8/layout/bList2"/>
    <dgm:cxn modelId="{4EFCD26D-35A7-4C52-80CF-AFC0EB1D0CA8}" type="presParOf" srcId="{E5A893F6-F4D1-4F90-B6C1-103FF10E4916}" destId="{2F055C97-2580-45DB-9F6A-37B00E993A82}" srcOrd="3" destOrd="0" presId="urn:microsoft.com/office/officeart/2005/8/layout/b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67D57AA-F110-408B-9F1E-CB045CB7FCAE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A739A9-3F6B-4E4A-8FC5-B2426A568568}">
      <dgm:prSet phldrT="[Текст]"/>
      <dgm:spPr/>
      <dgm:t>
        <a:bodyPr/>
        <a:lstStyle/>
        <a:p>
          <a:r>
            <a:rPr lang="ru-RU" b="1" dirty="0" smtClean="0"/>
            <a:t>Результаты</a:t>
          </a:r>
          <a:endParaRPr lang="ru-RU" b="1" dirty="0"/>
        </a:p>
      </dgm:t>
    </dgm:pt>
    <dgm:pt modelId="{409FB64E-A711-42B0-8767-15EEF6BEA4F4}" type="parTrans" cxnId="{12730164-58EF-4B60-91B7-2DEED3E0EC57}">
      <dgm:prSet/>
      <dgm:spPr/>
      <dgm:t>
        <a:bodyPr/>
        <a:lstStyle/>
        <a:p>
          <a:endParaRPr lang="ru-RU"/>
        </a:p>
      </dgm:t>
    </dgm:pt>
    <dgm:pt modelId="{2ED17FFD-6C8C-444F-868E-848BD9C2B137}" type="sibTrans" cxnId="{12730164-58EF-4B60-91B7-2DEED3E0EC57}">
      <dgm:prSet/>
      <dgm:spPr/>
      <dgm:t>
        <a:bodyPr/>
        <a:lstStyle/>
        <a:p>
          <a:endParaRPr lang="ru-RU"/>
        </a:p>
      </dgm:t>
    </dgm:pt>
    <dgm:pt modelId="{B3DA43A2-0F72-4B81-B687-CD3F92D3810F}">
      <dgm:prSet phldrT="[Текст]" custT="1"/>
      <dgm:spPr/>
      <dgm:t>
        <a:bodyPr/>
        <a:lstStyle/>
        <a:p>
          <a:r>
            <a:rPr lang="ru-RU" sz="1800" dirty="0" smtClean="0">
              <a:latin typeface="Lucida Sans Unicode" pitchFamily="32" charset="0"/>
            </a:rPr>
            <a:t>Обучающиеся отметили, что старославянизмы необходимы и в современном русском языке для создания текстов торжественного стиля</a:t>
          </a:r>
          <a:endParaRPr lang="ru-RU" sz="1800" dirty="0"/>
        </a:p>
      </dgm:t>
    </dgm:pt>
    <dgm:pt modelId="{69CA7945-3DB0-446E-AB2B-69BEC11CBE49}" type="parTrans" cxnId="{7E61F108-8D18-413B-B767-CEEC7D73140E}">
      <dgm:prSet/>
      <dgm:spPr/>
      <dgm:t>
        <a:bodyPr/>
        <a:lstStyle/>
        <a:p>
          <a:endParaRPr lang="ru-RU"/>
        </a:p>
      </dgm:t>
    </dgm:pt>
    <dgm:pt modelId="{A9E15005-5086-4E91-821C-B4A858DE3C1B}" type="sibTrans" cxnId="{7E61F108-8D18-413B-B767-CEEC7D73140E}">
      <dgm:prSet/>
      <dgm:spPr/>
      <dgm:t>
        <a:bodyPr/>
        <a:lstStyle/>
        <a:p>
          <a:endParaRPr lang="ru-RU"/>
        </a:p>
      </dgm:t>
    </dgm:pt>
    <dgm:pt modelId="{97A2B1E0-ACE0-445F-814C-06869056F1DB}">
      <dgm:prSet custT="1"/>
      <dgm:spPr/>
      <dgm:t>
        <a:bodyPr/>
        <a:lstStyle/>
        <a:p>
          <a:r>
            <a:rPr lang="ru-RU" sz="1800" dirty="0" smtClean="0">
              <a:latin typeface="Lucida Sans Unicode" pitchFamily="32" charset="0"/>
            </a:rPr>
            <a:t>Одни старославянизмы вытеснили русский вариант слов, другие закрепились наряду с русскими словами или стали частью некоторых слов</a:t>
          </a:r>
          <a:endParaRPr lang="ru-RU" sz="1800" dirty="0">
            <a:latin typeface="Lucida Sans Unicode" pitchFamily="32" charset="0"/>
          </a:endParaRPr>
        </a:p>
      </dgm:t>
    </dgm:pt>
    <dgm:pt modelId="{F84A0D72-E664-4726-8DA9-2702981DA632}" type="parTrans" cxnId="{B9B8BA6D-275C-4E47-A63B-2CF77F01C598}">
      <dgm:prSet/>
      <dgm:spPr/>
      <dgm:t>
        <a:bodyPr/>
        <a:lstStyle/>
        <a:p>
          <a:endParaRPr lang="ru-RU"/>
        </a:p>
      </dgm:t>
    </dgm:pt>
    <dgm:pt modelId="{1F8025A9-25A1-4294-BAAB-1A7ECD979572}" type="sibTrans" cxnId="{B9B8BA6D-275C-4E47-A63B-2CF77F01C598}">
      <dgm:prSet/>
      <dgm:spPr/>
      <dgm:t>
        <a:bodyPr/>
        <a:lstStyle/>
        <a:p>
          <a:endParaRPr lang="ru-RU"/>
        </a:p>
      </dgm:t>
    </dgm:pt>
    <dgm:pt modelId="{BC119098-DCC0-47BC-8487-2C560D951993}">
      <dgm:prSet custT="1"/>
      <dgm:spPr/>
      <dgm:t>
        <a:bodyPr/>
        <a:lstStyle/>
        <a:p>
          <a:r>
            <a:rPr lang="ru-RU" sz="1800" dirty="0" smtClean="0">
              <a:latin typeface="Lucida Sans Unicode" pitchFamily="32" charset="0"/>
            </a:rPr>
            <a:t>Стилистические старославянизмы продолжают жить в поэтической речи как источник возвышенно-романтического звучания</a:t>
          </a:r>
          <a:endParaRPr lang="ru-RU" sz="1800" dirty="0">
            <a:latin typeface="Lucida Sans Unicode" pitchFamily="32" charset="0"/>
          </a:endParaRPr>
        </a:p>
      </dgm:t>
    </dgm:pt>
    <dgm:pt modelId="{22CF16B7-5F01-41E8-B3F6-68C649F0122D}" type="parTrans" cxnId="{5351B0D1-81A7-40F8-974C-27BA0B2B290C}">
      <dgm:prSet/>
      <dgm:spPr/>
      <dgm:t>
        <a:bodyPr/>
        <a:lstStyle/>
        <a:p>
          <a:endParaRPr lang="ru-RU"/>
        </a:p>
      </dgm:t>
    </dgm:pt>
    <dgm:pt modelId="{577876C0-A80E-42CB-86D8-A042EBAE447E}" type="sibTrans" cxnId="{5351B0D1-81A7-40F8-974C-27BA0B2B290C}">
      <dgm:prSet/>
      <dgm:spPr/>
      <dgm:t>
        <a:bodyPr/>
        <a:lstStyle/>
        <a:p>
          <a:endParaRPr lang="ru-RU"/>
        </a:p>
      </dgm:t>
    </dgm:pt>
    <dgm:pt modelId="{A6F74790-98C2-4DED-B927-14CAA37B842B}">
      <dgm:prSet custT="1"/>
      <dgm:spPr/>
      <dgm:t>
        <a:bodyPr/>
        <a:lstStyle/>
        <a:p>
          <a:r>
            <a:rPr lang="ru-RU" sz="1800" dirty="0" smtClean="0">
              <a:latin typeface="Lucida Sans Unicode" pitchFamily="32" charset="0"/>
            </a:rPr>
            <a:t>Девятиклассники выделяют в поэтической и прозаической речи старославянизмы, но школьникам следует чаще обращаться к толковому словарю</a:t>
          </a:r>
          <a:endParaRPr lang="ru-RU" sz="1800" dirty="0">
            <a:latin typeface="Lucida Sans Unicode" pitchFamily="32" charset="0"/>
          </a:endParaRPr>
        </a:p>
      </dgm:t>
    </dgm:pt>
    <dgm:pt modelId="{046D05C6-9180-4647-AAF7-1160B301F474}" type="parTrans" cxnId="{D9145F44-143C-4FF8-A390-DF8C783026F1}">
      <dgm:prSet/>
      <dgm:spPr/>
      <dgm:t>
        <a:bodyPr/>
        <a:lstStyle/>
        <a:p>
          <a:endParaRPr lang="ru-RU"/>
        </a:p>
      </dgm:t>
    </dgm:pt>
    <dgm:pt modelId="{CA8A6817-AE10-4F2D-834E-81ECC8B47C4C}" type="sibTrans" cxnId="{D9145F44-143C-4FF8-A390-DF8C783026F1}">
      <dgm:prSet/>
      <dgm:spPr/>
      <dgm:t>
        <a:bodyPr/>
        <a:lstStyle/>
        <a:p>
          <a:endParaRPr lang="ru-RU"/>
        </a:p>
      </dgm:t>
    </dgm:pt>
    <dgm:pt modelId="{E43447DF-7E34-49AF-BA62-577FFC00775C}" type="pres">
      <dgm:prSet presAssocID="{F67D57AA-F110-408B-9F1E-CB045CB7FCA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0CEDCD8-DDAA-4C07-8A5D-9F21BC8A8390}" type="pres">
      <dgm:prSet presAssocID="{4BA739A9-3F6B-4E4A-8FC5-B2426A568568}" presName="root" presStyleCnt="0"/>
      <dgm:spPr/>
    </dgm:pt>
    <dgm:pt modelId="{F0EEDDD5-E315-45B7-922B-C39244452E10}" type="pres">
      <dgm:prSet presAssocID="{4BA739A9-3F6B-4E4A-8FC5-B2426A568568}" presName="rootComposite" presStyleCnt="0"/>
      <dgm:spPr/>
    </dgm:pt>
    <dgm:pt modelId="{E68AEF7C-B374-472D-81B7-D2A28B1C6BE0}" type="pres">
      <dgm:prSet presAssocID="{4BA739A9-3F6B-4E4A-8FC5-B2426A568568}" presName="rootText" presStyleLbl="node1" presStyleIdx="0" presStyleCnt="1" custScaleX="140223" custScaleY="116150" custLinFactNeighborX="-7827" custLinFactNeighborY="-9478"/>
      <dgm:spPr/>
      <dgm:t>
        <a:bodyPr/>
        <a:lstStyle/>
        <a:p>
          <a:endParaRPr lang="ru-RU"/>
        </a:p>
      </dgm:t>
    </dgm:pt>
    <dgm:pt modelId="{7C27005A-B336-410E-A88F-9971B32DAC96}" type="pres">
      <dgm:prSet presAssocID="{4BA739A9-3F6B-4E4A-8FC5-B2426A568568}" presName="rootConnector" presStyleLbl="node1" presStyleIdx="0" presStyleCnt="1"/>
      <dgm:spPr/>
      <dgm:t>
        <a:bodyPr/>
        <a:lstStyle/>
        <a:p>
          <a:endParaRPr lang="ru-RU"/>
        </a:p>
      </dgm:t>
    </dgm:pt>
    <dgm:pt modelId="{5D163CCB-5466-4890-9C88-A6F10C0BD7FE}" type="pres">
      <dgm:prSet presAssocID="{4BA739A9-3F6B-4E4A-8FC5-B2426A568568}" presName="childShape" presStyleCnt="0"/>
      <dgm:spPr/>
    </dgm:pt>
    <dgm:pt modelId="{C8101069-18A5-4558-85C7-267938CD5B89}" type="pres">
      <dgm:prSet presAssocID="{69CA7945-3DB0-446E-AB2B-69BEC11CBE49}" presName="Name13" presStyleLbl="parChTrans1D2" presStyleIdx="0" presStyleCnt="4"/>
      <dgm:spPr/>
      <dgm:t>
        <a:bodyPr/>
        <a:lstStyle/>
        <a:p>
          <a:endParaRPr lang="ru-RU"/>
        </a:p>
      </dgm:t>
    </dgm:pt>
    <dgm:pt modelId="{D99F9645-87BA-4B8F-8E37-506F88AA2D36}" type="pres">
      <dgm:prSet presAssocID="{B3DA43A2-0F72-4B81-B687-CD3F92D3810F}" presName="childText" presStyleLbl="bgAcc1" presStyleIdx="0" presStyleCnt="4" custScaleX="560590" custScaleY="144063" custLinFactNeighborX="-526" custLinFactNeighborY="-158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AFBAC-FD8F-42F6-B065-81847BEC8C72}" type="pres">
      <dgm:prSet presAssocID="{22CF16B7-5F01-41E8-B3F6-68C649F0122D}" presName="Name13" presStyleLbl="parChTrans1D2" presStyleIdx="1" presStyleCnt="4"/>
      <dgm:spPr/>
      <dgm:t>
        <a:bodyPr/>
        <a:lstStyle/>
        <a:p>
          <a:endParaRPr lang="ru-RU"/>
        </a:p>
      </dgm:t>
    </dgm:pt>
    <dgm:pt modelId="{9A0FAE92-3B54-4856-8E83-7881C241B4E4}" type="pres">
      <dgm:prSet presAssocID="{BC119098-DCC0-47BC-8487-2C560D951993}" presName="childText" presStyleLbl="bgAcc1" presStyleIdx="1" presStyleCnt="4" custScaleX="569359" custScaleY="132628" custLinFactY="16582" custLinFactNeighborX="-536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2C64C-9876-42C4-9509-53A1FCBACF5D}" type="pres">
      <dgm:prSet presAssocID="{F84A0D72-E664-4726-8DA9-2702981DA632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717E2B6-D9F9-4C06-B7BA-E442F9829367}" type="pres">
      <dgm:prSet presAssocID="{97A2B1E0-ACE0-445F-814C-06869056F1DB}" presName="childText" presStyleLbl="bgAcc1" presStyleIdx="2" presStyleCnt="4" custScaleX="559865" custScaleY="128327" custLinFactY="-80201" custLinFactNeighborX="430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6BC36-CDF3-4BE9-8A83-6B65928812C6}" type="pres">
      <dgm:prSet presAssocID="{046D05C6-9180-4647-AAF7-1160B301F47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583A9F4-FE1A-4E94-9CBB-545B06EDCEE9}" type="pres">
      <dgm:prSet presAssocID="{A6F74790-98C2-4DED-B927-14CAA37B842B}" presName="childText" presStyleLbl="bgAcc1" presStyleIdx="3" presStyleCnt="4" custScaleX="568035" custScaleY="116462" custLinFactNeighborX="4306" custLinFactNeighborY="-32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B8BA6D-275C-4E47-A63B-2CF77F01C598}" srcId="{4BA739A9-3F6B-4E4A-8FC5-B2426A568568}" destId="{97A2B1E0-ACE0-445F-814C-06869056F1DB}" srcOrd="2" destOrd="0" parTransId="{F84A0D72-E664-4726-8DA9-2702981DA632}" sibTransId="{1F8025A9-25A1-4294-BAAB-1A7ECD979572}"/>
    <dgm:cxn modelId="{ACEDA3FE-54ED-4539-8335-067BD5D8BA19}" type="presOf" srcId="{69CA7945-3DB0-446E-AB2B-69BEC11CBE49}" destId="{C8101069-18A5-4558-85C7-267938CD5B89}" srcOrd="0" destOrd="0" presId="urn:microsoft.com/office/officeart/2005/8/layout/hierarchy3"/>
    <dgm:cxn modelId="{12730164-58EF-4B60-91B7-2DEED3E0EC57}" srcId="{F67D57AA-F110-408B-9F1E-CB045CB7FCAE}" destId="{4BA739A9-3F6B-4E4A-8FC5-B2426A568568}" srcOrd="0" destOrd="0" parTransId="{409FB64E-A711-42B0-8767-15EEF6BEA4F4}" sibTransId="{2ED17FFD-6C8C-444F-868E-848BD9C2B137}"/>
    <dgm:cxn modelId="{166064FA-1940-411B-9794-36ABA0B1FCD2}" type="presOf" srcId="{22CF16B7-5F01-41E8-B3F6-68C649F0122D}" destId="{C26AFBAC-FD8F-42F6-B065-81847BEC8C72}" srcOrd="0" destOrd="0" presId="urn:microsoft.com/office/officeart/2005/8/layout/hierarchy3"/>
    <dgm:cxn modelId="{5C05660C-0E46-4513-BF1A-55C74CE8505D}" type="presOf" srcId="{F84A0D72-E664-4726-8DA9-2702981DA632}" destId="{ED22C64C-9876-42C4-9509-53A1FCBACF5D}" srcOrd="0" destOrd="0" presId="urn:microsoft.com/office/officeart/2005/8/layout/hierarchy3"/>
    <dgm:cxn modelId="{D9145F44-143C-4FF8-A390-DF8C783026F1}" srcId="{4BA739A9-3F6B-4E4A-8FC5-B2426A568568}" destId="{A6F74790-98C2-4DED-B927-14CAA37B842B}" srcOrd="3" destOrd="0" parTransId="{046D05C6-9180-4647-AAF7-1160B301F474}" sibTransId="{CA8A6817-AE10-4F2D-834E-81ECC8B47C4C}"/>
    <dgm:cxn modelId="{2DCCD2D1-CBB7-43C5-846C-BF908A87DC9B}" type="presOf" srcId="{97A2B1E0-ACE0-445F-814C-06869056F1DB}" destId="{A717E2B6-D9F9-4C06-B7BA-E442F9829367}" srcOrd="0" destOrd="0" presId="urn:microsoft.com/office/officeart/2005/8/layout/hierarchy3"/>
    <dgm:cxn modelId="{07092051-1AC7-4343-B8B7-C3EF73EE35D4}" type="presOf" srcId="{A6F74790-98C2-4DED-B927-14CAA37B842B}" destId="{1583A9F4-FE1A-4E94-9CBB-545B06EDCEE9}" srcOrd="0" destOrd="0" presId="urn:microsoft.com/office/officeart/2005/8/layout/hierarchy3"/>
    <dgm:cxn modelId="{CE70B4A6-E23B-4023-AB82-799115A1FE5F}" type="presOf" srcId="{F67D57AA-F110-408B-9F1E-CB045CB7FCAE}" destId="{E43447DF-7E34-49AF-BA62-577FFC00775C}" srcOrd="0" destOrd="0" presId="urn:microsoft.com/office/officeart/2005/8/layout/hierarchy3"/>
    <dgm:cxn modelId="{9CB67E29-8FA2-45EC-AA99-3CAD245A6CB8}" type="presOf" srcId="{BC119098-DCC0-47BC-8487-2C560D951993}" destId="{9A0FAE92-3B54-4856-8E83-7881C241B4E4}" srcOrd="0" destOrd="0" presId="urn:microsoft.com/office/officeart/2005/8/layout/hierarchy3"/>
    <dgm:cxn modelId="{7E61F108-8D18-413B-B767-CEEC7D73140E}" srcId="{4BA739A9-3F6B-4E4A-8FC5-B2426A568568}" destId="{B3DA43A2-0F72-4B81-B687-CD3F92D3810F}" srcOrd="0" destOrd="0" parTransId="{69CA7945-3DB0-446E-AB2B-69BEC11CBE49}" sibTransId="{A9E15005-5086-4E91-821C-B4A858DE3C1B}"/>
    <dgm:cxn modelId="{A87D5F06-6DB8-49CF-A1D7-CC7763A7E900}" type="presOf" srcId="{4BA739A9-3F6B-4E4A-8FC5-B2426A568568}" destId="{E68AEF7C-B374-472D-81B7-D2A28B1C6BE0}" srcOrd="0" destOrd="0" presId="urn:microsoft.com/office/officeart/2005/8/layout/hierarchy3"/>
    <dgm:cxn modelId="{EEA3C7C7-8141-4DD3-B494-226E967F4114}" type="presOf" srcId="{046D05C6-9180-4647-AAF7-1160B301F474}" destId="{CB86BC36-CDF3-4BE9-8A83-6B65928812C6}" srcOrd="0" destOrd="0" presId="urn:microsoft.com/office/officeart/2005/8/layout/hierarchy3"/>
    <dgm:cxn modelId="{403EF712-BCAF-43FE-83FA-E8FFD93EB2E9}" type="presOf" srcId="{B3DA43A2-0F72-4B81-B687-CD3F92D3810F}" destId="{D99F9645-87BA-4B8F-8E37-506F88AA2D36}" srcOrd="0" destOrd="0" presId="urn:microsoft.com/office/officeart/2005/8/layout/hierarchy3"/>
    <dgm:cxn modelId="{00FDB16D-7EB1-4F5F-986A-85E1A853C0AA}" type="presOf" srcId="{4BA739A9-3F6B-4E4A-8FC5-B2426A568568}" destId="{7C27005A-B336-410E-A88F-9971B32DAC96}" srcOrd="1" destOrd="0" presId="urn:microsoft.com/office/officeart/2005/8/layout/hierarchy3"/>
    <dgm:cxn modelId="{5351B0D1-81A7-40F8-974C-27BA0B2B290C}" srcId="{4BA739A9-3F6B-4E4A-8FC5-B2426A568568}" destId="{BC119098-DCC0-47BC-8487-2C560D951993}" srcOrd="1" destOrd="0" parTransId="{22CF16B7-5F01-41E8-B3F6-68C649F0122D}" sibTransId="{577876C0-A80E-42CB-86D8-A042EBAE447E}"/>
    <dgm:cxn modelId="{FF343CED-59DF-4743-B932-E3BF0124F380}" type="presParOf" srcId="{E43447DF-7E34-49AF-BA62-577FFC00775C}" destId="{00CEDCD8-DDAA-4C07-8A5D-9F21BC8A8390}" srcOrd="0" destOrd="0" presId="urn:microsoft.com/office/officeart/2005/8/layout/hierarchy3"/>
    <dgm:cxn modelId="{2B48C4F9-C908-4DE2-8A64-12AFF118FB9A}" type="presParOf" srcId="{00CEDCD8-DDAA-4C07-8A5D-9F21BC8A8390}" destId="{F0EEDDD5-E315-45B7-922B-C39244452E10}" srcOrd="0" destOrd="0" presId="urn:microsoft.com/office/officeart/2005/8/layout/hierarchy3"/>
    <dgm:cxn modelId="{81FD7E89-FE23-4B47-8632-2C6FE1B4238C}" type="presParOf" srcId="{F0EEDDD5-E315-45B7-922B-C39244452E10}" destId="{E68AEF7C-B374-472D-81B7-D2A28B1C6BE0}" srcOrd="0" destOrd="0" presId="urn:microsoft.com/office/officeart/2005/8/layout/hierarchy3"/>
    <dgm:cxn modelId="{E3277A1A-4C0D-4147-BFC6-1E7650D9DCE7}" type="presParOf" srcId="{F0EEDDD5-E315-45B7-922B-C39244452E10}" destId="{7C27005A-B336-410E-A88F-9971B32DAC96}" srcOrd="1" destOrd="0" presId="urn:microsoft.com/office/officeart/2005/8/layout/hierarchy3"/>
    <dgm:cxn modelId="{B7EC9917-0207-4DCF-8E7D-646277617EDF}" type="presParOf" srcId="{00CEDCD8-DDAA-4C07-8A5D-9F21BC8A8390}" destId="{5D163CCB-5466-4890-9C88-A6F10C0BD7FE}" srcOrd="1" destOrd="0" presId="urn:microsoft.com/office/officeart/2005/8/layout/hierarchy3"/>
    <dgm:cxn modelId="{2455CB23-5645-4F8B-BB7D-C0F9DCCB2D5E}" type="presParOf" srcId="{5D163CCB-5466-4890-9C88-A6F10C0BD7FE}" destId="{C8101069-18A5-4558-85C7-267938CD5B89}" srcOrd="0" destOrd="0" presId="urn:microsoft.com/office/officeart/2005/8/layout/hierarchy3"/>
    <dgm:cxn modelId="{79FDF34E-9BEF-493A-94F1-BFA2B53359BD}" type="presParOf" srcId="{5D163CCB-5466-4890-9C88-A6F10C0BD7FE}" destId="{D99F9645-87BA-4B8F-8E37-506F88AA2D36}" srcOrd="1" destOrd="0" presId="urn:microsoft.com/office/officeart/2005/8/layout/hierarchy3"/>
    <dgm:cxn modelId="{EF1C44E4-008F-41B3-B1C0-C97D959D980C}" type="presParOf" srcId="{5D163CCB-5466-4890-9C88-A6F10C0BD7FE}" destId="{C26AFBAC-FD8F-42F6-B065-81847BEC8C72}" srcOrd="2" destOrd="0" presId="urn:microsoft.com/office/officeart/2005/8/layout/hierarchy3"/>
    <dgm:cxn modelId="{D3C2E7D9-002B-49E2-9781-A8079BB6AB84}" type="presParOf" srcId="{5D163CCB-5466-4890-9C88-A6F10C0BD7FE}" destId="{9A0FAE92-3B54-4856-8E83-7881C241B4E4}" srcOrd="3" destOrd="0" presId="urn:microsoft.com/office/officeart/2005/8/layout/hierarchy3"/>
    <dgm:cxn modelId="{10189798-9C4D-462D-9211-A1BB6F4B5E2E}" type="presParOf" srcId="{5D163CCB-5466-4890-9C88-A6F10C0BD7FE}" destId="{ED22C64C-9876-42C4-9509-53A1FCBACF5D}" srcOrd="4" destOrd="0" presId="urn:microsoft.com/office/officeart/2005/8/layout/hierarchy3"/>
    <dgm:cxn modelId="{26950221-F44D-4119-B7FA-055601ECBFB9}" type="presParOf" srcId="{5D163CCB-5466-4890-9C88-A6F10C0BD7FE}" destId="{A717E2B6-D9F9-4C06-B7BA-E442F9829367}" srcOrd="5" destOrd="0" presId="urn:microsoft.com/office/officeart/2005/8/layout/hierarchy3"/>
    <dgm:cxn modelId="{B0990617-948F-41EA-9687-4FB25586D370}" type="presParOf" srcId="{5D163CCB-5466-4890-9C88-A6F10C0BD7FE}" destId="{CB86BC36-CDF3-4BE9-8A83-6B65928812C6}" srcOrd="6" destOrd="0" presId="urn:microsoft.com/office/officeart/2005/8/layout/hierarchy3"/>
    <dgm:cxn modelId="{02D4836C-B841-4272-B2CC-CC75AA350C5B}" type="presParOf" srcId="{5D163CCB-5466-4890-9C88-A6F10C0BD7FE}" destId="{1583A9F4-FE1A-4E94-9CBB-545B06EDCEE9}" srcOrd="7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27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90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Lucida Sans Unicode" pitchFamily="32" charset="0"/>
                <a:cs typeface="Lucida Sans Unicode" pitchFamily="32" charset="0"/>
              </a:defRPr>
            </a:lvl1pPr>
          </a:lstStyle>
          <a:p>
            <a:pPr>
              <a:defRPr/>
            </a:pPr>
            <a:fld id="{D787F917-09F8-41E8-9FC8-BE4FAC019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20A6218-C7B9-4B40-A68A-F20586D84452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A31282A-373B-4D69-A1FD-B700272C07D5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CB784D4-47D3-4BAC-98B4-E61B19D1EB89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CB784D4-47D3-4BAC-98B4-E61B19D1EB89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1C7C495-BD52-44AB-9433-5E6C17D4908A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2DAD631-4120-456D-B53D-9DBB2271A8C8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A72A1CF-B863-416B-BFCE-EE062A3DCC82}" type="slidenum">
              <a:rPr lang="ru-RU" sz="12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ru-RU" sz="12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382AD66-0DED-4F56-8953-2AABBA003B8F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48BF53A-468F-44E5-B5FD-1ACEB4681E7D}" type="slidenum">
              <a:rPr lang="ru-RU" sz="12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ru-RU" sz="12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mtClean="0">
              <a:latin typeface="Calibri" pitchFamily="32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10A1BD1-13BD-4620-ABC9-34AB2ED68505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340A6AE-86EE-4416-AE1B-E8863042BCDD}" type="slidenum">
              <a:rPr lang="ru-RU" sz="12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ru-RU" sz="12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mtClean="0">
              <a:latin typeface="Calibri" pitchFamily="32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2C51EEC-38A6-4EA0-A25C-646001D4CD26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DCA9602-1FB8-4C77-B46D-4B7CFF4E7BBE}" type="slidenum">
              <a:rPr lang="ru-RU" sz="12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ru-RU" sz="12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mtClean="0">
              <a:latin typeface="Calibri" pitchFamily="32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9A619EA-E34D-4553-9A3E-BE575997BBA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9319C18-FB80-4578-A014-69D474AB04A8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/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25175-D5E5-41F1-BE60-123E9326F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E958C-63E6-4F30-B410-3C35F232B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BD273-244E-4A76-8615-047084DDA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48113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A86DA-25F0-4887-9FB7-7AADC25C3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7B4AF-F31D-41D3-8D41-48E775F753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72325-75CD-470B-BD93-33597631E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4D1AB-26C6-41E4-9DD8-7FB4F7CC6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153A5-AA72-436B-9209-0F844A343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870B9-0CA0-4818-8B47-E6FB58FE06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02022-4303-428E-934D-D7180F5460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583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583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851D2-263A-4BEB-89AC-80AFD623B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71954-0073-48C9-9AB5-E2BBB796B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3914B-5E2F-4F88-8EAA-53BED36CE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C640C-5BCB-441B-A4CC-FFEB833BC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48113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F5348-7585-4372-8D6D-3D4FCE12C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556CB-8280-485B-8F97-9A1A2DF98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5B86E-DEE4-4750-890D-A600979B95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6679A-5760-4B74-A339-4998A19ECB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5893B-AAA1-4908-A112-12AF50832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9C44-386B-41CA-9207-8599C4F1CA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FE4A2-7459-4563-AF64-0A3498BF5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583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583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C8E56-780D-41F9-AA56-6FA3923DF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CBC04-8F7C-46A3-B2CA-087B114DC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B472F-CBF0-4044-9D22-DAF0E3CFFE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55104-FD33-4E88-873B-711C13DA1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48113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B8AFE-0C41-42DE-B349-6621FD53B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3791-108A-4D14-A0F9-8E4F9B61B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3D015-FD7F-49F2-8677-D4E395C26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1A019-47EE-431A-870E-4E0440FFE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613B1-EF6D-4ADA-A5C9-526875B83C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B5611-A1CC-4B82-9068-FED9EC0D2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5AE3C-2AA2-4A2E-B793-83C7FF20C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4625"/>
            <a:ext cx="2055813" cy="583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9800" cy="583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DDF25-1594-45DD-B01A-C572F73011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Freeform 1"/>
          <p:cNvSpPr>
            <a:spLocks noChangeArrowheads="1"/>
          </p:cNvSpPr>
          <p:nvPr/>
        </p:nvSpPr>
        <p:spPr bwMode="auto">
          <a:xfrm>
            <a:off x="715963" y="5002213"/>
            <a:ext cx="3802062" cy="1443037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FCBDC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2" name="Freeform 2"/>
          <p:cNvSpPr>
            <a:spLocks noChangeArrowheads="1"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-12700" y="5784850"/>
            <a:ext cx="3413125" cy="1090613"/>
            <a:chOff x="-8" y="3644"/>
            <a:chExt cx="2150" cy="687"/>
          </a:xfrm>
        </p:grpSpPr>
        <p:pic>
          <p:nvPicPr>
            <p:cNvPr id="1035" name="Picture 4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-8" y="3644"/>
              <a:ext cx="2151" cy="6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75" y="4045"/>
              <a:ext cx="1071" cy="2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19050" y="5772150"/>
            <a:ext cx="3421063" cy="110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1138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6727825" y="6408738"/>
            <a:ext cx="1917700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647113" y="6408738"/>
            <a:ext cx="365125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1A90A47-6947-49E0-85A6-1677F8D2B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>
    <p:cover/>
  </p:transition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9pPr>
    </p:titleStyle>
    <p:bodyStyle>
      <a:lvl1pPr marL="342900" indent="-3429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7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3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3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1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19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Freeform 1"/>
          <p:cNvSpPr>
            <a:spLocks noChangeArrowheads="1"/>
          </p:cNvSpPr>
          <p:nvPr/>
        </p:nvSpPr>
        <p:spPr bwMode="auto">
          <a:xfrm>
            <a:off x="715963" y="5002213"/>
            <a:ext cx="3802062" cy="1443037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FCBDC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42" name="Freeform 2"/>
          <p:cNvSpPr>
            <a:spLocks noChangeArrowheads="1"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-12700" y="5784850"/>
            <a:ext cx="3413125" cy="1090613"/>
            <a:chOff x="-8" y="3644"/>
            <a:chExt cx="2150" cy="687"/>
          </a:xfrm>
        </p:grpSpPr>
        <p:pic>
          <p:nvPicPr>
            <p:cNvPr id="2059" name="Picture 4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-8" y="3644"/>
              <a:ext cx="2151" cy="6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75" y="4045"/>
              <a:ext cx="1071" cy="2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19050" y="5772150"/>
            <a:ext cx="3421063" cy="110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1138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6727825" y="6408738"/>
            <a:ext cx="1917700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647113" y="6408738"/>
            <a:ext cx="365125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FD06DC1-F376-46AB-AD31-56AADB56E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>
    <p:cover/>
  </p:transition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9pPr>
    </p:titleStyle>
    <p:bodyStyle>
      <a:lvl1pPr marL="342900" indent="-3429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7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3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3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1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19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reeform 1"/>
          <p:cNvSpPr>
            <a:spLocks noChangeArrowheads="1"/>
          </p:cNvSpPr>
          <p:nvPr/>
        </p:nvSpPr>
        <p:spPr bwMode="auto">
          <a:xfrm>
            <a:off x="715963" y="5002213"/>
            <a:ext cx="3802062" cy="1443037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FCBDC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62" name="Freeform 2"/>
          <p:cNvSpPr>
            <a:spLocks noChangeArrowheads="1"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w 5760"/>
              <a:gd name="T9" fmla="*/ 0 h 528"/>
              <a:gd name="T10" fmla="*/ 5760 w 5760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-12700" y="5784850"/>
            <a:ext cx="3413125" cy="1090613"/>
            <a:chOff x="-8" y="3644"/>
            <a:chExt cx="2150" cy="687"/>
          </a:xfrm>
        </p:grpSpPr>
        <p:pic>
          <p:nvPicPr>
            <p:cNvPr id="3081" name="Picture 4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-8" y="3644"/>
              <a:ext cx="2151" cy="6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75" y="4045"/>
              <a:ext cx="1071" cy="2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19050" y="5772150"/>
            <a:ext cx="3421063" cy="110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8013" cy="1341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1138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8647113" y="6408738"/>
            <a:ext cx="365125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DC659E5-03D3-4B57-80E7-6CA175815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cover/>
  </p:transition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464646"/>
          </a:solidFill>
          <a:latin typeface="Lucida Sans Unicode" pitchFamily="32" charset="0"/>
          <a:ea typeface="Lucida Sans Unicode" pitchFamily="32" charset="0"/>
          <a:cs typeface="Lucida Sans Unicode" pitchFamily="32" charset="0"/>
        </a:defRPr>
      </a:lvl9pPr>
    </p:titleStyle>
    <p:bodyStyle>
      <a:lvl1pPr marL="342900" indent="-3429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7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3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3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1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19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9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3419475" y="4429125"/>
            <a:ext cx="5581650" cy="1633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Автор проект:</a:t>
            </a:r>
            <a:endParaRPr lang="ru-RU" sz="2000" b="1" dirty="0">
              <a:solidFill>
                <a:srgbClr val="000000"/>
              </a:solidFill>
              <a:latin typeface="Lucida Sans Unicode" pitchFamily="32" charset="0"/>
            </a:endParaRP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>
              <a:solidFill>
                <a:srgbClr val="000000"/>
              </a:solidFill>
              <a:latin typeface="Lucida Sans Unicode" pitchFamily="32" charset="0"/>
            </a:endParaRP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err="1" smtClean="0">
                <a:solidFill>
                  <a:srgbClr val="000000"/>
                </a:solidFill>
                <a:latin typeface="Lucida Sans Unicode" pitchFamily="32" charset="0"/>
              </a:rPr>
              <a:t>Королькова</a:t>
            </a: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Lucida Sans Unicode" pitchFamily="32" charset="0"/>
              </a:rPr>
              <a:t>С.Д</a:t>
            </a: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., 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учитель русского языка и литературы 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МОУ </a:t>
            </a:r>
            <a:r>
              <a:rPr lang="ru-RU" sz="2000" b="1" dirty="0" err="1" smtClean="0">
                <a:solidFill>
                  <a:srgbClr val="000000"/>
                </a:solidFill>
                <a:latin typeface="Lucida Sans Unicode" pitchFamily="32" charset="0"/>
              </a:rPr>
              <a:t>Новолядинсой</a:t>
            </a:r>
            <a:r>
              <a:rPr lang="ru-RU" sz="2000" b="1" dirty="0" smtClean="0">
                <a:solidFill>
                  <a:srgbClr val="000000"/>
                </a:solidFill>
                <a:latin typeface="Lucida Sans Unicode" pitchFamily="32" charset="0"/>
              </a:rPr>
              <a:t> СОШ</a:t>
            </a:r>
            <a:endParaRPr lang="ru-RU" sz="2000" b="1" dirty="0">
              <a:solidFill>
                <a:srgbClr val="000000"/>
              </a:solidFill>
              <a:latin typeface="Lucida Sans Unicode" pitchFamily="32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66800" y="865188"/>
            <a:ext cx="7431088" cy="3109912"/>
            <a:chOff x="672" y="545"/>
            <a:chExt cx="4681" cy="1959"/>
          </a:xfrm>
        </p:grpSpPr>
        <p:pic>
          <p:nvPicPr>
            <p:cNvPr id="410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2" y="545"/>
              <a:ext cx="4681" cy="195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7412" name="Text Box 4"/>
            <p:cNvSpPr txBox="1">
              <a:spLocks noChangeArrowheads="1"/>
            </p:cNvSpPr>
            <p:nvPr/>
          </p:nvSpPr>
          <p:spPr bwMode="auto">
            <a:xfrm>
              <a:off x="810" y="720"/>
              <a:ext cx="4440" cy="17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44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Lucida Sans Unicode" pitchFamily="32" charset="0"/>
                  <a:ea typeface="DejaVu Sans" charset="0"/>
                  <a:cs typeface="DejaVu Sans" charset="0"/>
                </a:rPr>
                <a:t>Судьба старославянизмов 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ru-RU" sz="44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Lucida Sans Unicode" pitchFamily="32" charset="0"/>
                  <a:ea typeface="DejaVu Sans" charset="0"/>
                  <a:cs typeface="DejaVu Sans" charset="0"/>
                </a:rPr>
                <a:t>в русском языке</a:t>
              </a:r>
            </a:p>
          </p:txBody>
        </p:sp>
      </p:grp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5750" y="4214813"/>
            <a:ext cx="1885950" cy="241935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4294967295"/>
          </p:nvPr>
        </p:nvSpPr>
        <p:spPr>
          <a:xfrm>
            <a:off x="0" y="428625"/>
            <a:ext cx="9001125" cy="5576888"/>
          </a:xfrm>
        </p:spPr>
        <p:txBody>
          <a:bodyPr/>
          <a:lstStyle/>
          <a:p>
            <a:pPr>
              <a:buFont typeface="Times New Roman" pitchFamily="16" charset="0"/>
              <a:buNone/>
            </a:pPr>
            <a:r>
              <a:rPr lang="ru-RU" sz="2400" dirty="0" smtClean="0"/>
              <a:t>                            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                            «Язык славяно-русский имеет 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                          неоспоримое превосходство пред 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                          всеми европейскими: судьба его 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                          была чрезвычайно счастлива. В </a:t>
            </a:r>
            <a:r>
              <a:rPr lang="en-US" sz="2400" dirty="0" smtClean="0"/>
              <a:t>XI</a:t>
            </a:r>
            <a:r>
              <a:rPr lang="ru-RU" sz="2400" dirty="0" smtClean="0"/>
              <a:t> веке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                          древний греческий язык  вдруг</a:t>
            </a:r>
          </a:p>
          <a:p>
            <a:pPr algn="just">
              <a:buFont typeface="Times New Roman" pitchFamily="16" charset="0"/>
              <a:buNone/>
            </a:pPr>
            <a:r>
              <a:rPr lang="ru-RU" sz="2400" dirty="0" smtClean="0"/>
              <a:t>   открыл ему свой лексикон, сокровищницу гармонии, даровал ему законы обдуманной своей грамматики, свои прекрасные обороты, величественное течение речи.» </a:t>
            </a:r>
          </a:p>
          <a:p>
            <a:pPr algn="ctr">
              <a:buFont typeface="Times New Roman" pitchFamily="16" charset="0"/>
              <a:buNone/>
            </a:pPr>
            <a:r>
              <a:rPr lang="ru-RU" dirty="0" smtClean="0"/>
              <a:t>                                                  А.С. Пушкин       </a:t>
            </a:r>
          </a:p>
        </p:txBody>
      </p:sp>
      <p:pic>
        <p:nvPicPr>
          <p:cNvPr id="5123" name="Picture 5" descr="C:\Users\iCompaq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2300287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360363" y="188913"/>
            <a:ext cx="8783637" cy="649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         Поговорим о родном, исконном…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00166" y="1071546"/>
            <a:ext cx="7429500" cy="53421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Lucida Sans Unicode" pitchFamily="32" charset="0"/>
                <a:cs typeface="Times New Roman" pitchFamily="16" charset="0"/>
              </a:rPr>
              <a:t>  </a:t>
            </a:r>
            <a:r>
              <a:rPr lang="ru-RU" sz="1750" dirty="0">
                <a:solidFill>
                  <a:srgbClr val="000000"/>
                </a:solidFill>
                <a:latin typeface="Lucida Sans Unicode" pitchFamily="32" charset="0"/>
                <a:cs typeface="Times New Roman" pitchFamily="16" charset="0"/>
              </a:rPr>
              <a:t>   </a:t>
            </a:r>
            <a:r>
              <a:rPr lang="ru-RU" sz="17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2" charset="0"/>
                <a:cs typeface="Times New Roman" pitchFamily="16" charset="0"/>
              </a:rPr>
              <a:t>Русский язык относится к группе славянских языков. Немало слов заимствовано им в разное время из родственных языков. Но особенно много слов пришло к нам из старославянского языка. Старославянизмы так прочно вошли в современный русский язык, что часто мы и не подозреваем об их « иностранном » прошлом</a:t>
            </a:r>
            <a:r>
              <a:rPr lang="ru-RU" sz="1700" dirty="0">
                <a:solidFill>
                  <a:srgbClr val="000000"/>
                </a:solidFill>
                <a:latin typeface="Lucida Sans Unicode" pitchFamily="32" charset="0"/>
                <a:cs typeface="Times New Roman" pitchFamily="16" charset="0"/>
              </a:rPr>
              <a:t>.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700" dirty="0">
                <a:solidFill>
                  <a:srgbClr val="000000"/>
                </a:solidFill>
                <a:latin typeface="Lucida Sans Unicode" pitchFamily="32" charset="0"/>
                <a:cs typeface="Times New Roman" pitchFamily="16" charset="0"/>
              </a:rPr>
              <a:t>    И все-таки многие слова можно опознать по некоторым приметам. Так, для старославянизмов характерны определенные фонетические и словообразовательные признаки. Для чего это нужно? Старославянизмы используются в нашей художественной литературе, и неправильное их истолкование приводит к непониманию текста или его искажению. А так как большое количество старославянизмов для нас является устаревшим, они требуют к себе особого внимания. При изучении в 9 классе на уроках литературы таких художественных произведений, как оды М.В.Ломоносова, стихотворения А.С.Пушкина, в которых использовано много старославянизмов, необходимо знать  значения старославянских слов, чтобы  правильно постичь смысл  текста.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700" dirty="0">
              <a:solidFill>
                <a:srgbClr val="000000"/>
              </a:solidFill>
              <a:latin typeface="Lucida Sans Unicode" pitchFamily="32" charset="0"/>
              <a:cs typeface="Times New Roman" pitchFamily="16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57250" y="4071938"/>
            <a:ext cx="6858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 </a:t>
            </a:r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4E7"/>
              </a:clrFrom>
              <a:clrTo>
                <a:srgbClr val="FCF4E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14290"/>
            <a:ext cx="126523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142852"/>
          <a:ext cx="6096000" cy="542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64" y="4214818"/>
            <a:ext cx="2309842" cy="2392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42938" y="28575"/>
            <a:ext cx="8313737" cy="1538288"/>
            <a:chOff x="284" y="108"/>
            <a:chExt cx="5237" cy="969"/>
          </a:xfrm>
        </p:grpSpPr>
        <p:pic>
          <p:nvPicPr>
            <p:cNvPr id="819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9" y="225"/>
              <a:ext cx="5192" cy="8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8198" name="Text Box 4"/>
            <p:cNvSpPr txBox="1">
              <a:spLocks noChangeArrowheads="1"/>
            </p:cNvSpPr>
            <p:nvPr/>
          </p:nvSpPr>
          <p:spPr bwMode="auto">
            <a:xfrm>
              <a:off x="284" y="108"/>
              <a:ext cx="5192" cy="8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7" name="Схема 6"/>
          <p:cNvGraphicFramePr/>
          <p:nvPr/>
        </p:nvGraphicFramePr>
        <p:xfrm>
          <a:off x="428596" y="2000240"/>
          <a:ext cx="8429684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2428868"/>
            <a:ext cx="1785950" cy="229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28596" y="2000240"/>
          <a:ext cx="8429684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8DD"/>
              </a:clrFrom>
              <a:clrTo>
                <a:srgbClr val="FFF8D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500306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50004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Проблемный вопрос</a:t>
            </a:r>
            <a:endParaRPr lang="ru-RU" sz="4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571472" y="1214422"/>
          <a:ext cx="821537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00034" y="142852"/>
            <a:ext cx="8240713" cy="949308"/>
            <a:chOff x="284" y="77"/>
            <a:chExt cx="5191" cy="84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4" y="77"/>
              <a:ext cx="5192" cy="8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84" y="77"/>
              <a:ext cx="5192" cy="8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1643050"/>
          <a:ext cx="8858312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9"/>
          <p:cNvSpPr txBox="1">
            <a:spLocks/>
          </p:cNvSpPr>
          <p:nvPr/>
        </p:nvSpPr>
        <p:spPr bwMode="auto">
          <a:xfrm>
            <a:off x="428625" y="214313"/>
            <a:ext cx="8228013" cy="71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ru-RU" sz="4100" b="1" i="0" u="none" strike="noStrike" kern="0" cap="none" spc="0" normalizeH="0" baseline="0" noProof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100" b="1" i="0" u="none" strike="noStrike" kern="0" cap="none" spc="0" normalizeH="0" baseline="0" noProof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100" b="1" i="0" u="none" strike="noStrike" kern="0" cap="none" spc="0" normalizeH="0" baseline="0" noProof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Дидактическая цель</a:t>
            </a:r>
            <a:br>
              <a:rPr kumimoji="0" lang="ru-RU" sz="4100" b="1" i="0" u="none" strike="noStrike" kern="0" cap="none" spc="0" normalizeH="0" baseline="0" noProof="0" smtClean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100" b="1" i="0" u="none" strike="noStrike" kern="0" cap="none" spc="0" normalizeH="0" baseline="0" noProof="0" dirty="0" smtClean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142984"/>
            <a:ext cx="2571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Lucida Sans Unicode" pitchFamily="32" charset="0"/>
              </a:rPr>
              <a:t>Формирование: </a:t>
            </a:r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42844" y="0"/>
          <a:ext cx="9144064" cy="671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142852"/>
            <a:ext cx="1890056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285728"/>
          <a:ext cx="8643998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642918"/>
            <a:ext cx="109237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0" y="1481138"/>
            <a:ext cx="86868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63538" indent="-255588">
              <a:spcBef>
                <a:spcPts val="400"/>
              </a:spcBef>
              <a:buClr>
                <a:srgbClr val="2DA2BF"/>
              </a:buClr>
              <a:buSzPct val="68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>
                <a:solidFill>
                  <a:srgbClr val="000000"/>
                </a:solidFill>
                <a:latin typeface="Lucida Sans Unicode" pitchFamily="32" charset="0"/>
              </a:rPr>
              <a:t>    Старославянизмы продолжают жить в современном русском языке, имеют фонетические и морфемные «приметы».</a:t>
            </a:r>
          </a:p>
          <a:p>
            <a:pPr marL="363538" indent="-255588">
              <a:spcBef>
                <a:spcPts val="400"/>
              </a:spcBef>
              <a:buClrTx/>
              <a:buSzPct val="68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700">
                <a:solidFill>
                  <a:srgbClr val="000000"/>
                </a:solidFill>
                <a:latin typeface="Lucida Sans Unicode" pitchFamily="32" charset="0"/>
              </a:rPr>
              <a:t> 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3286125"/>
            <a:ext cx="4071938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Доказательство1</a:t>
            </a:r>
          </a:p>
        </p:txBody>
      </p:sp>
      <p:sp>
        <p:nvSpPr>
          <p:cNvPr id="15365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214313" y="2571750"/>
            <a:ext cx="8501062" cy="3995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ts val="400"/>
              </a:spcBef>
              <a:buClrTx/>
              <a:buSzPct val="68000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2800" b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chemeClr val="tx1"/>
                </a:solidFill>
                <a:latin typeface="Lucida Sans Unicode" pitchFamily="32" charset="0"/>
              </a:rPr>
              <a:t>Неполногласные сочетания</a:t>
            </a:r>
            <a:r>
              <a:rPr lang="ru-RU" sz="2400" b="1" dirty="0">
                <a:solidFill>
                  <a:schemeClr val="tx1"/>
                </a:solidFill>
                <a:latin typeface="Lucida Sans Unicode" pitchFamily="32" charset="0"/>
              </a:rPr>
              <a:t>: </a:t>
            </a:r>
          </a:p>
          <a:p>
            <a:pPr>
              <a:spcBef>
                <a:spcPts val="400"/>
              </a:spcBef>
              <a:buClrTx/>
              <a:buSzPct val="68000"/>
              <a:buFontTx/>
              <a:buNone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8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ра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-, 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ла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-, -ре-, 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ле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- (брег, хлад)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Начальное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ра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или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ла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ладия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Начальное 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е- (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езеро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Начальное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ю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-(юноша)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Сочетание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жд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-(надежда)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Наличие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 (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свеща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</a:p>
          <a:p>
            <a:pPr>
              <a:spcBef>
                <a:spcPts val="400"/>
              </a:spcBef>
              <a:buClrTx/>
              <a:buSzPct val="68000"/>
              <a:buFont typeface="Wingdings" charset="2"/>
              <a:buChar char="v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Суффиксы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–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знь-,-есн-,-чий-,-тель-,-ущ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-, 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ющ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-),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ащ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-,</a:t>
            </a:r>
          </a:p>
          <a:p>
            <a:pPr>
              <a:spcBef>
                <a:spcPts val="400"/>
              </a:spcBef>
              <a:buClrTx/>
              <a:buSzPct val="68000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  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ящ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-),-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ств-,-арь-,-ени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-(жизнь, хранитель).</a:t>
            </a: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  <a:p>
            <a:pPr>
              <a:spcBef>
                <a:spcPts val="400"/>
              </a:spcBef>
              <a:buClrTx/>
              <a:buSzPct val="68000"/>
              <a:buFont typeface="Arial" charset="0"/>
              <a:buChar char="•"/>
              <a:tabLst>
                <a:tab pos="0" algn="l"/>
                <a:tab pos="803275" algn="l"/>
                <a:tab pos="1717675" algn="l"/>
                <a:tab pos="2632075" algn="l"/>
                <a:tab pos="3546475" algn="l"/>
                <a:tab pos="4460875" algn="l"/>
                <a:tab pos="5375275" algn="l"/>
                <a:tab pos="6289675" algn="l"/>
                <a:tab pos="7204075" algn="l"/>
                <a:tab pos="8118475" algn="l"/>
                <a:tab pos="9032875" algn="l"/>
                <a:tab pos="9947275" algn="l"/>
              </a:tabLst>
            </a:pPr>
            <a:endParaRPr lang="ru-RU" sz="3200" b="1" i="1" dirty="0">
              <a:solidFill>
                <a:schemeClr val="tx1"/>
              </a:solidFill>
              <a:latin typeface="Lucida Sans Unicode" pitchFamily="32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357188" y="214313"/>
            <a:ext cx="8429625" cy="588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 typeface="Wingdings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а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     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в начале слова (соответствует </a:t>
            </a:r>
            <a:r>
              <a:rPr lang="ru-RU" sz="2400" u="sng" dirty="0">
                <a:solidFill>
                  <a:srgbClr val="000000"/>
                </a:solidFill>
                <a:latin typeface="Lucida Sans Unicode" pitchFamily="32" charset="0"/>
              </a:rPr>
              <a:t>рус. я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):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i="1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агнец —ягненок, аз — я;</a:t>
            </a:r>
          </a:p>
          <a:p>
            <a:pPr>
              <a:buClrTx/>
              <a:buFont typeface="Wingdings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е</a:t>
            </a:r>
            <a:r>
              <a:rPr lang="ru-RU" sz="2400" b="1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   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в начале слова (соответствует </a:t>
            </a:r>
            <a:r>
              <a:rPr lang="ru-RU" sz="2400" u="sng" dirty="0">
                <a:solidFill>
                  <a:srgbClr val="000000"/>
                </a:solidFill>
                <a:latin typeface="Lucida Sans Unicode" pitchFamily="32" charset="0"/>
              </a:rPr>
              <a:t>рус. о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):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единица — один;</a:t>
            </a:r>
          </a:p>
          <a:p>
            <a:pPr>
              <a:buClrTx/>
              <a:buFont typeface="Wingdings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</a:t>
            </a:r>
            <a:r>
              <a:rPr lang="ru-RU" sz="2400" b="1" u="sng" dirty="0" err="1">
                <a:solidFill>
                  <a:srgbClr val="000000"/>
                </a:solidFill>
                <a:latin typeface="Lucida Sans Unicode" pitchFamily="32" charset="0"/>
              </a:rPr>
              <a:t>ю</a:t>
            </a: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в начале слова    (соответствует </a:t>
            </a:r>
            <a:r>
              <a:rPr lang="ru-RU" sz="2400" u="sng" dirty="0">
                <a:solidFill>
                  <a:srgbClr val="000000"/>
                </a:solidFill>
                <a:latin typeface="Lucida Sans Unicode" pitchFamily="32" charset="0"/>
              </a:rPr>
              <a:t>рус. у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):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юродивый — урод.</a:t>
            </a:r>
          </a:p>
          <a:p>
            <a:pPr>
              <a:buClrTx/>
              <a:buFont typeface="Wingdings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</a:t>
            </a:r>
            <a:r>
              <a:rPr lang="ru-RU" sz="2400" b="1" u="sng" dirty="0" err="1">
                <a:solidFill>
                  <a:srgbClr val="000000"/>
                </a:solidFill>
                <a:latin typeface="Lucida Sans Unicode" pitchFamily="32" charset="0"/>
              </a:rPr>
              <a:t>щ</a:t>
            </a:r>
            <a:r>
              <a:rPr lang="ru-RU" sz="2400" b="1" u="sng" dirty="0">
                <a:solidFill>
                  <a:srgbClr val="000000"/>
                </a:solidFill>
                <a:latin typeface="Lucida Sans Unicode" pitchFamily="32" charset="0"/>
              </a:rPr>
              <a:t>       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(соответствует рус. ч  ): 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освещать — свеча.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 i="1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3200" b="1" i="1" dirty="0">
              <a:solidFill>
                <a:srgbClr val="22228B"/>
              </a:solidFill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84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84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285750" y="142875"/>
            <a:ext cx="8429625" cy="366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</a:p>
          <a:p>
            <a:pPr>
              <a:buClrTx/>
              <a:buFont typeface="Wingdings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Старославянскими по происхождению являются суффиксы причастий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ущ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ющ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-), 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ащ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ящ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-).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     </a:t>
            </a:r>
          </a:p>
          <a:p>
            <a:pPr>
              <a:buClrTx/>
              <a:buFont typeface="Wingdings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Исконно русские суффиксы причастий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уч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юч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-), 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ач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-(-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6" charset="0"/>
              </a:rPr>
              <a:t>яч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)-  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впоследствии        суффиксами прилагательных:  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</a:rPr>
              <a:t>текущий — текучий, горящий — горячий;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 b="1" i="1" dirty="0">
              <a:solidFill>
                <a:schemeClr val="tx1"/>
              </a:solidFill>
              <a:latin typeface="Lucida Sans Unicode" pitchFamily="32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0" y="1071563"/>
            <a:ext cx="6357938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90000"/>
              </a:lnSpc>
              <a:spcBef>
                <a:spcPts val="1000"/>
              </a:spcBef>
              <a:buClrTx/>
              <a:buFont typeface="Wingdings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Однако </a:t>
            </a:r>
            <a:r>
              <a:rPr lang="en-US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не </a:t>
            </a:r>
            <a:r>
              <a:rPr lang="en-US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все </a:t>
            </a:r>
            <a:r>
              <a:rPr lang="en-US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слова </a:t>
            </a:r>
            <a:r>
              <a:rPr lang="en-US" sz="2400" dirty="0">
                <a:solidFill>
                  <a:srgbClr val="000000"/>
                </a:solidFill>
                <a:latin typeface="Lucida Sans Unicode" pitchFamily="32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                     с признаками старославянизмов имеют оттенок книжности или принадлежат    к высокой лексике. </a:t>
            </a:r>
          </a:p>
          <a:p>
            <a:pPr>
              <a:lnSpc>
                <a:spcPct val="9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 Многие из них стилистически нейтральны и не являются                   ни книжными, ни устаревшими:  </a:t>
            </a:r>
          </a:p>
          <a:p>
            <a:pPr>
              <a:lnSpc>
                <a:spcPct val="9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            время, среда, здравствуй, храбрый</a:t>
            </a:r>
          </a:p>
          <a:p>
            <a:pPr>
              <a:lnSpc>
                <a:spcPct val="90000"/>
              </a:lnSpc>
              <a:buClrTx/>
              <a:buFont typeface="Wingdings" charset="2"/>
              <a:buChar char="v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Некоторые старославянские            по происхождению корни в одних словах нейтральны,  а в других являются   устаревшими или стилистически окрашенными:   </a:t>
            </a:r>
          </a:p>
          <a:p>
            <a:pPr>
              <a:lnSpc>
                <a:spcPct val="9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i="1" dirty="0">
                <a:solidFill>
                  <a:srgbClr val="000000"/>
                </a:solidFill>
                <a:latin typeface="Times New Roman" pitchFamily="16" charset="0"/>
              </a:rPr>
              <a:t>            прохладный — хлад, согласен —гласить 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2143125"/>
            <a:ext cx="2857500" cy="3286125"/>
          </a:xfrm>
          <a:prstGeom prst="rect">
            <a:avLst/>
          </a:prstGeom>
          <a:noFill/>
          <a:ln w="9360">
            <a:solidFill>
              <a:srgbClr val="1FAECD"/>
            </a:solidFill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785813" y="214313"/>
            <a:ext cx="7786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tx1"/>
                </a:solidFill>
                <a:latin typeface="Lucida Sans Unicode" pitchFamily="32" charset="0"/>
              </a:rPr>
              <a:t>Доказательство  2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133350" y="255588"/>
            <a:ext cx="8497888" cy="1354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42844" y="1428736"/>
            <a:ext cx="8786843" cy="51112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63538" indent="-255588" algn="just">
              <a:spcBef>
                <a:spcPts val="400"/>
              </a:spcBef>
              <a:buClr>
                <a:srgbClr val="2DA2BF"/>
              </a:buClr>
              <a:buSzPct val="68000"/>
              <a:buFont typeface="Wingdings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>
                <a:solidFill>
                  <a:srgbClr val="000000"/>
                </a:solidFill>
                <a:latin typeface="Lucida Sans Unicode" pitchFamily="32" charset="0"/>
              </a:rPr>
              <a:t>Другие старославянизмы вытеснили русский вариант и стали единственно возможным обозначением каких-либо предметов, явлений</a:t>
            </a:r>
          </a:p>
          <a:p>
            <a:pPr marL="363538" indent="-255588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   (пламя, плен) </a:t>
            </a:r>
          </a:p>
          <a:p>
            <a:pPr marL="363538" indent="-255588" algn="just">
              <a:buFont typeface="Wingdings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>
                <a:solidFill>
                  <a:schemeClr val="tx1"/>
                </a:solidFill>
              </a:rPr>
              <a:t> Некоторые старославянизмы  закрепились </a:t>
            </a:r>
            <a:r>
              <a:rPr lang="ru-RU" sz="2400" dirty="0" smtClean="0">
                <a:solidFill>
                  <a:schemeClr val="tx1"/>
                </a:solidFill>
              </a:rPr>
              <a:t>наряду </a:t>
            </a:r>
            <a:r>
              <a:rPr lang="ru-RU" sz="2400" dirty="0">
                <a:solidFill>
                  <a:schemeClr val="tx1"/>
                </a:solidFill>
              </a:rPr>
              <a:t>с русскими словами, хотя и разошлись в значениях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363538" indent="-255588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(</a:t>
            </a:r>
            <a:r>
              <a:rPr lang="ru-RU" sz="24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страж, ограждать)</a:t>
            </a:r>
          </a:p>
          <a:p>
            <a:pPr marL="363538" indent="-255588" algn="just">
              <a:buFont typeface="Wingdings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>
                <a:solidFill>
                  <a:schemeClr val="tx1"/>
                </a:solidFill>
              </a:rPr>
              <a:t>Произошла утрата слов</a:t>
            </a:r>
          </a:p>
          <a:p>
            <a:pPr marL="363538" indent="-255588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8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(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ладия</a:t>
            </a:r>
            <a:r>
              <a:rPr lang="ru-RU" sz="28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лобзание)</a:t>
            </a:r>
          </a:p>
          <a:p>
            <a:pPr marL="363538" indent="-255588" algn="just">
              <a:buFont typeface="Wingdings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dirty="0">
                <a:solidFill>
                  <a:schemeClr val="tx1"/>
                </a:solidFill>
              </a:rPr>
              <a:t>Стали частью некоторых слов </a:t>
            </a:r>
          </a:p>
          <a:p>
            <a:pPr marL="363538" indent="-255588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( </a:t>
            </a:r>
            <a:r>
              <a:rPr lang="ru-RU" sz="28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Калининград, хладнокровный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)</a:t>
            </a:r>
            <a:endParaRPr lang="ru-RU" sz="2400" dirty="0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marL="363538" indent="-255588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dirty="0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marL="363538" indent="-255588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dirty="0">
              <a:solidFill>
                <a:srgbClr val="000000"/>
              </a:solidFill>
              <a:ea typeface="DejaVu Sans" charset="0"/>
              <a:cs typeface="DejaVu Sans" charset="0"/>
            </a:endParaRPr>
          </a:p>
          <a:p>
            <a:pPr marL="363538" indent="-255588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>
                <a:solidFill>
                  <a:srgbClr val="000000"/>
                </a:solidFill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1143000" y="357188"/>
            <a:ext cx="63579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tx1"/>
                </a:solidFill>
                <a:latin typeface="Lucida Sans Unicode" pitchFamily="32" charset="0"/>
              </a:rPr>
              <a:t>Доказательство 3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95263" y="171450"/>
            <a:ext cx="8497887" cy="1352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85750" y="1500188"/>
            <a:ext cx="8207375" cy="13256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chemeClr val="tx1"/>
                </a:solidFill>
                <a:latin typeface="Lucida Sans Unicode" pitchFamily="32" charset="0"/>
              </a:rPr>
              <a:t>   Старославянизмы закрепились </a:t>
            </a:r>
            <a:r>
              <a:rPr lang="ru-RU" sz="2400" dirty="0" smtClean="0">
                <a:solidFill>
                  <a:schemeClr val="tx1"/>
                </a:solidFill>
                <a:latin typeface="Lucida Sans Unicode" pitchFamily="32" charset="0"/>
              </a:rPr>
              <a:t>наряду </a:t>
            </a:r>
            <a:r>
              <a:rPr lang="ru-RU" sz="2400" dirty="0">
                <a:solidFill>
                  <a:schemeClr val="tx1"/>
                </a:solidFill>
                <a:latin typeface="Lucida Sans Unicode" pitchFamily="32" charset="0"/>
              </a:rPr>
              <a:t>с русскими словами , хотя  и разошлись в значениях </a:t>
            </a:r>
            <a:r>
              <a:rPr lang="ru-RU" sz="2800" i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(страж, ограждать</a:t>
            </a:r>
            <a:r>
              <a:rPr lang="ru-RU" sz="2800" i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Доказательство 4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8013" cy="1341438"/>
          </a:xfrm>
        </p:spPr>
        <p:txBody>
          <a:bodyPr/>
          <a:lstStyle/>
          <a:p>
            <a:r>
              <a:rPr lang="ru-RU" dirty="0" smtClean="0"/>
              <a:t>Доказательство 5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643997" cy="5072098"/>
          </a:xfrm>
        </p:spPr>
        <p:txBody>
          <a:bodyPr/>
          <a:lstStyle/>
          <a:p>
            <a:pPr algn="just">
              <a:buFont typeface="Times New Roman" pitchFamily="16" charset="0"/>
              <a:buNone/>
            </a:pPr>
            <a:r>
              <a:rPr lang="ru-RU" dirty="0" smtClean="0"/>
              <a:t>   </a:t>
            </a:r>
            <a:r>
              <a:rPr lang="ru-RU" sz="2300" dirty="0" smtClean="0">
                <a:solidFill>
                  <a:schemeClr val="tx1"/>
                </a:solidFill>
              </a:rPr>
              <a:t>В стихотворении «Пророк» А.С. Пушкин широко использует слова и грамматические формы старославянского языка. Например, слово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пророк</a:t>
            </a:r>
            <a:r>
              <a:rPr lang="ru-RU" sz="2300" dirty="0" smtClean="0">
                <a:solidFill>
                  <a:schemeClr val="tx1"/>
                </a:solidFill>
              </a:rPr>
              <a:t> пришло в русский язык из старославянского. Однокоренные слова: п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ророчить</a:t>
            </a:r>
            <a:r>
              <a:rPr lang="ru-RU" sz="2300" dirty="0" smtClean="0">
                <a:solidFill>
                  <a:schemeClr val="tx1"/>
                </a:solidFill>
              </a:rPr>
              <a:t>-предсказывать; п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ророчество</a:t>
            </a:r>
            <a:r>
              <a:rPr lang="ru-RU" sz="2300" dirty="0" smtClean="0">
                <a:solidFill>
                  <a:schemeClr val="tx1"/>
                </a:solidFill>
              </a:rPr>
              <a:t>-предсказание;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пророческий</a:t>
            </a:r>
            <a:r>
              <a:rPr lang="ru-RU" sz="2300" dirty="0" smtClean="0">
                <a:solidFill>
                  <a:schemeClr val="tx1"/>
                </a:solidFill>
              </a:rPr>
              <a:t> - вещий. Из этимологического словаря  мы узнали, что существительные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пророк</a:t>
            </a:r>
            <a:r>
              <a:rPr lang="ru-RU" sz="2300" dirty="0" smtClean="0">
                <a:solidFill>
                  <a:schemeClr val="tx1"/>
                </a:solidFill>
              </a:rPr>
              <a:t> и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речь</a:t>
            </a:r>
            <a:r>
              <a:rPr lang="ru-RU" sz="2300" dirty="0" smtClean="0">
                <a:solidFill>
                  <a:schemeClr val="tx1"/>
                </a:solidFill>
              </a:rPr>
              <a:t> являются исторически родственными, а в тексте пересекаются их значения: ведь орудием пророка является его слово, речь.  </a:t>
            </a:r>
          </a:p>
          <a:p>
            <a:pPr algn="just">
              <a:buNone/>
            </a:pPr>
            <a:r>
              <a:rPr lang="ru-RU" sz="2300" dirty="0" smtClean="0">
                <a:solidFill>
                  <a:schemeClr val="tx1"/>
                </a:solidFill>
              </a:rPr>
              <a:t>    Таким образом, старославянизмы помогают понять смысл стихотворения А.С. Пушкина, повысить читательскую культуру. 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8013" cy="1111250"/>
          </a:xfrm>
        </p:spPr>
        <p:txBody>
          <a:bodyPr/>
          <a:lstStyle/>
          <a:p>
            <a:r>
              <a:rPr lang="ru-RU" smtClean="0"/>
              <a:t>Доказательство 6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8013" cy="4862513"/>
          </a:xfrm>
        </p:spPr>
        <p:txBody>
          <a:bodyPr/>
          <a:lstStyle/>
          <a:p>
            <a:pPr algn="ctr">
              <a:buFont typeface="Times New Roman" pitchFamily="16" charset="0"/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Социологическое исследование</a:t>
            </a:r>
          </a:p>
          <a:p>
            <a:pPr>
              <a:buFont typeface="Times New Roman" pitchFamily="16" charset="0"/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Вопрос </a:t>
            </a: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Смогли вы во время тестирования выписать слова с неполногласным сочетанием?</a:t>
            </a:r>
          </a:p>
          <a:p>
            <a:pPr>
              <a:buFont typeface="Times New Roman" pitchFamily="16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                                                                                                да – 46 человек</a:t>
            </a:r>
          </a:p>
          <a:p>
            <a:pPr>
              <a:buFont typeface="Times New Roman" pitchFamily="16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                                                                                                нет- 9 человек</a:t>
            </a:r>
          </a:p>
          <a:p>
            <a:pPr>
              <a:buFont typeface="Times New Roman" pitchFamily="16" charset="0"/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2214546" y="3286124"/>
          <a:ext cx="5786478" cy="3571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>
          <a:xfrm>
            <a:off x="142844" y="357188"/>
            <a:ext cx="9001156" cy="5667375"/>
          </a:xfrm>
        </p:spPr>
        <p:txBody>
          <a:bodyPr/>
          <a:lstStyle/>
          <a:p>
            <a:pPr>
              <a:buFont typeface="Times New Roman" pitchFamily="16" charset="0"/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Вопрос 2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Приведите примеры полногласных и неполногласных сочетаний.</a:t>
            </a:r>
          </a:p>
          <a:p>
            <a:pPr>
              <a:buFont typeface="Times New Roman" pitchFamily="16" charset="0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                       </a:t>
            </a:r>
            <a:r>
              <a:rPr lang="ru-RU" sz="2000" dirty="0" smtClean="0">
                <a:solidFill>
                  <a:schemeClr val="tx1"/>
                </a:solidFill>
              </a:rPr>
              <a:t>Привели примеры – 37 человек</a:t>
            </a:r>
          </a:p>
          <a:p>
            <a:pPr>
              <a:buFont typeface="Times New Roman" pitchFamily="16" charset="0"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                           Затруднились – 18 человек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1000100" y="2143116"/>
          <a:ext cx="8143900" cy="4714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Содержимое 2"/>
          <p:cNvSpPr>
            <a:spLocks noGrp="1"/>
          </p:cNvSpPr>
          <p:nvPr>
            <p:ph sz="half" idx="4294967295"/>
          </p:nvPr>
        </p:nvSpPr>
        <p:spPr>
          <a:xfrm>
            <a:off x="500063" y="357188"/>
            <a:ext cx="8643937" cy="5667375"/>
          </a:xfrm>
        </p:spPr>
        <p:txBody>
          <a:bodyPr/>
          <a:lstStyle/>
          <a:p>
            <a:pPr>
              <a:buFont typeface="Times New Roman" pitchFamily="16" charset="0"/>
              <a:buNone/>
            </a:pPr>
            <a:r>
              <a:rPr lang="ru-RU" sz="2400" b="1" smtClean="0">
                <a:solidFill>
                  <a:schemeClr val="tx1"/>
                </a:solidFill>
              </a:rPr>
              <a:t> Вопрос 3.</a:t>
            </a:r>
          </a:p>
          <a:p>
            <a:r>
              <a:rPr lang="ru-RU" sz="2400" smtClean="0">
                <a:solidFill>
                  <a:schemeClr val="tx1"/>
                </a:solidFill>
              </a:rPr>
              <a:t>Переведите на русский язык старославянизмы:</a:t>
            </a:r>
          </a:p>
          <a:p>
            <a:pPr>
              <a:buFont typeface="Wingdings" charset="2"/>
              <a:buChar char="ü"/>
            </a:pPr>
            <a:r>
              <a:rPr lang="ru-RU" sz="2800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  выя</a:t>
            </a:r>
          </a:p>
          <a:p>
            <a:pPr>
              <a:buFont typeface="Wingdings" charset="2"/>
              <a:buChar char="ü"/>
            </a:pPr>
            <a:r>
              <a:rPr lang="ru-RU" sz="2800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  ланиты</a:t>
            </a:r>
          </a:p>
          <a:p>
            <a:pPr>
              <a:buFont typeface="Wingdings" charset="2"/>
              <a:buChar char="ü"/>
            </a:pPr>
            <a:r>
              <a:rPr lang="ru-RU" sz="2800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  рамена </a:t>
            </a:r>
          </a:p>
          <a:p>
            <a:pPr>
              <a:buFont typeface="Times New Roman" pitchFamily="16" charset="0"/>
              <a:buNone/>
            </a:pPr>
            <a:r>
              <a:rPr lang="ru-RU" sz="2400" smtClean="0">
                <a:solidFill>
                  <a:schemeClr val="tx1"/>
                </a:solidFill>
              </a:rPr>
              <a:t>                    </a:t>
            </a:r>
            <a:r>
              <a:rPr lang="ru-RU" sz="2000" smtClean="0">
                <a:solidFill>
                  <a:schemeClr val="tx1"/>
                </a:solidFill>
              </a:rPr>
              <a:t>Знают значения старославянизмов -24 человека  </a:t>
            </a:r>
          </a:p>
          <a:p>
            <a:pPr>
              <a:buFont typeface="Times New Roman" pitchFamily="16" charset="0"/>
              <a:buNone/>
            </a:pPr>
            <a:r>
              <a:rPr lang="ru-RU" sz="2000" smtClean="0">
                <a:solidFill>
                  <a:schemeClr val="tx1"/>
                </a:solidFill>
              </a:rPr>
              <a:t>                        Не знают значения старославянизмов -31 человек </a:t>
            </a:r>
          </a:p>
          <a:p>
            <a:endParaRPr lang="ru-RU" smtClean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928794" y="3357562"/>
          <a:ext cx="7215206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0"/>
          <a:ext cx="8858312" cy="7215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142852"/>
            <a:ext cx="150019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8AEF7C-B374-472D-81B7-D2A28B1C6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68AEF7C-B374-472D-81B7-D2A28B1C6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68AEF7C-B374-472D-81B7-D2A28B1C6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101069-18A5-4558-85C7-267938CD5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C8101069-18A5-4558-85C7-267938CD5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C8101069-18A5-4558-85C7-267938CD5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9F9645-87BA-4B8F-8E37-506F88AA2D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D99F9645-87BA-4B8F-8E37-506F88AA2D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D99F9645-87BA-4B8F-8E37-506F88AA2D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6AFBAC-FD8F-42F6-B065-81847BEC8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C26AFBAC-FD8F-42F6-B065-81847BEC8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C26AFBAC-FD8F-42F6-B065-81847BEC8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0FAE92-3B54-4856-8E83-7881C241B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A0FAE92-3B54-4856-8E83-7881C241B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9A0FAE92-3B54-4856-8E83-7881C241B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22C64C-9876-42C4-9509-53A1FCBAC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ED22C64C-9876-42C4-9509-53A1FCBAC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ED22C64C-9876-42C4-9509-53A1FCBAC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17E2B6-D9F9-4C06-B7BA-E442F9829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717E2B6-D9F9-4C06-B7BA-E442F9829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717E2B6-D9F9-4C06-B7BA-E442F9829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86BC36-CDF3-4BE9-8A83-6B6592881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CB86BC36-CDF3-4BE9-8A83-6B6592881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CB86BC36-CDF3-4BE9-8A83-6B6592881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83A9F4-FE1A-4E94-9CBB-545B06EDC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83A9F4-FE1A-4E94-9CBB-545B06EDC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83A9F4-FE1A-4E94-9CBB-545B06EDC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AtOnc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4294967295"/>
          </p:nvPr>
        </p:nvSpPr>
        <p:spPr>
          <a:xfrm>
            <a:off x="2643188" y="1571612"/>
            <a:ext cx="6500812" cy="4505339"/>
          </a:xfrm>
        </p:spPr>
        <p:txBody>
          <a:bodyPr/>
          <a:lstStyle/>
          <a:p>
            <a:pPr>
              <a:buFont typeface="Times New Roman" pitchFamily="16" charset="0"/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Times New Roman" pitchFamily="16" charset="0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     Как заметил А.С.Пушкин, «разговорный язык простого народа</a:t>
            </a:r>
          </a:p>
          <a:p>
            <a:pPr>
              <a:buFont typeface="Times New Roman" pitchFamily="16" charset="0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( не читающего иностранных книг и, слава Богу, не выражающего, как мы, своих мыслей на французском языке) достоин также глубочайших исследований…Они </a:t>
            </a:r>
            <a:r>
              <a:rPr lang="en-US" sz="2400" dirty="0" smtClean="0">
                <a:solidFill>
                  <a:schemeClr val="tx1"/>
                </a:solidFill>
              </a:rPr>
              <a:t>[</a:t>
            </a:r>
            <a:r>
              <a:rPr lang="ru-RU" sz="2400" dirty="0" smtClean="0">
                <a:solidFill>
                  <a:schemeClr val="tx1"/>
                </a:solidFill>
              </a:rPr>
              <a:t>люди</a:t>
            </a:r>
            <a:r>
              <a:rPr lang="en-US" sz="2400" dirty="0" smtClean="0">
                <a:solidFill>
                  <a:schemeClr val="tx1"/>
                </a:solidFill>
              </a:rPr>
              <a:t>]</a:t>
            </a:r>
            <a:r>
              <a:rPr lang="ru-RU" sz="2400" dirty="0" smtClean="0">
                <a:solidFill>
                  <a:schemeClr val="tx1"/>
                </a:solidFill>
              </a:rPr>
              <a:t> говорят удивительно чистым и правильным языком.»    </a:t>
            </a:r>
          </a:p>
        </p:txBody>
      </p:sp>
      <p:pic>
        <p:nvPicPr>
          <p:cNvPr id="32771" name="Picture 2" descr="C:\Users\iCompaq\Desktop\9031475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2609850" cy="3500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8013" cy="968359"/>
          </a:xfrm>
        </p:spPr>
        <p:txBody>
          <a:bodyPr/>
          <a:lstStyle/>
          <a:p>
            <a:pPr algn="ctr"/>
            <a:r>
              <a:rPr lang="ru-RU" dirty="0" smtClean="0"/>
              <a:t>Литература</a:t>
            </a: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285750" y="1500188"/>
            <a:ext cx="8228013" cy="4524375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Баранов М.Т.,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Костяева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Т.А., Прудникова А.В. Русский язык: Справочные материалы: учеб. Пособие для учащихся. -М.,2007.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Лекант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П.А.,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Диброва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Е.И., Касаткин Л.Л. Современный русский язык: учеб. для студ. вузов. – М., 2001.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Лингвистический энциклопедический словарь. -М.1990.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Шанский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Н.М. Лингвистические детективы.- М., 2002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Lucida Sans Unicode"/>
        <a:ea typeface="Lucida Sans Unicode"/>
        <a:cs typeface="Lucida Sans Unicode"/>
      </a:majorFont>
      <a:minorFont>
        <a:latin typeface="Lucida Sans Unicode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Lucida Sans Unicode"/>
        <a:ea typeface="Lucida Sans Unicode"/>
        <a:cs typeface="Lucida Sans Unicode"/>
      </a:majorFont>
      <a:minorFont>
        <a:latin typeface="Lucida Sans Unicode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Lucida Sans Unicode"/>
        <a:ea typeface="Lucida Sans Unicode"/>
        <a:cs typeface="Lucida Sans Unicode"/>
      </a:majorFont>
      <a:minorFont>
        <a:latin typeface="Lucida Sans Unicode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ма Office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1147</Words>
  <PresentationFormat>Экран (4:3)</PresentationFormat>
  <Paragraphs>150</Paragraphs>
  <Slides>24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4_Тема Office</vt:lpstr>
      <vt:lpstr>9_Тема Office</vt:lpstr>
      <vt:lpstr>14_Тема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Доказательство1</vt:lpstr>
      <vt:lpstr>Слайд 12</vt:lpstr>
      <vt:lpstr>Слайд 13</vt:lpstr>
      <vt:lpstr>Слайд 14</vt:lpstr>
      <vt:lpstr>Слайд 15</vt:lpstr>
      <vt:lpstr>Слайд 16</vt:lpstr>
      <vt:lpstr>Доказательство 4</vt:lpstr>
      <vt:lpstr>Доказательство 5</vt:lpstr>
      <vt:lpstr>Доказательство 6</vt:lpstr>
      <vt:lpstr>Слайд 20</vt:lpstr>
      <vt:lpstr>Слайд 21</vt:lpstr>
      <vt:lpstr>Слайд 22</vt:lpstr>
      <vt:lpstr>Слайд 23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Биология</cp:lastModifiedBy>
  <cp:revision>116</cp:revision>
  <cp:lastPrinted>1601-01-01T00:00:00Z</cp:lastPrinted>
  <dcterms:created xsi:type="dcterms:W3CDTF">2008-10-01T18:29:36Z</dcterms:created>
  <dcterms:modified xsi:type="dcterms:W3CDTF">2012-01-12T07:17:02Z</dcterms:modified>
</cp:coreProperties>
</file>