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6" r:id="rId3"/>
    <p:sldId id="274" r:id="rId4"/>
    <p:sldId id="257" r:id="rId5"/>
    <p:sldId id="258" r:id="rId6"/>
    <p:sldId id="272" r:id="rId7"/>
    <p:sldId id="259" r:id="rId8"/>
    <p:sldId id="260" r:id="rId9"/>
    <p:sldId id="269" r:id="rId10"/>
    <p:sldId id="261" r:id="rId11"/>
    <p:sldId id="262" r:id="rId12"/>
    <p:sldId id="270" r:id="rId13"/>
    <p:sldId id="277" r:id="rId14"/>
    <p:sldId id="280" r:id="rId15"/>
    <p:sldId id="271" r:id="rId16"/>
    <p:sldId id="283" r:id="rId17"/>
    <p:sldId id="284" r:id="rId18"/>
    <p:sldId id="273" r:id="rId19"/>
    <p:sldId id="279" r:id="rId20"/>
    <p:sldId id="282" r:id="rId21"/>
    <p:sldId id="275" r:id="rId22"/>
    <p:sldId id="264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83" autoAdjust="0"/>
  </p:normalViewPr>
  <p:slideViewPr>
    <p:cSldViewPr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96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9B2E3-F874-43B3-AAA4-532A8AA683CB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5D25D-3FB2-4976-99E7-3F53906E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32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5D25D-3FB2-4976-99E7-3F53906EBE7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29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3BC2DFF-18BF-48B7-BD06-D94B2B9C9C50}" type="datetimeFigureOut">
              <a:rPr lang="ru-RU" smtClean="0"/>
              <a:t>14.09.2012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A246460-5EE5-4CD1-B4D6-BCD633FF36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0425"/>
            <a:ext cx="7774632" cy="2306687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Словарная работа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869160"/>
            <a:ext cx="6400800" cy="1728192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B0F0"/>
                </a:solidFill>
              </a:rPr>
              <a:t>Животные</a:t>
            </a:r>
            <a:endParaRPr lang="ru-RU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2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0070C0"/>
                </a:solidFill>
              </a:rPr>
              <a:t>Отгадайте загадки:</a:t>
            </a:r>
            <a:endParaRPr lang="ru-RU" sz="8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/>
              <a:t>С хозяином дружит,</a:t>
            </a:r>
          </a:p>
          <a:p>
            <a:pPr marL="0" indent="0">
              <a:buNone/>
            </a:pPr>
            <a:r>
              <a:rPr lang="ru-RU" sz="4800" b="1" dirty="0"/>
              <a:t>Дом сторожит,</a:t>
            </a:r>
          </a:p>
          <a:p>
            <a:pPr marL="0" indent="0">
              <a:buNone/>
            </a:pPr>
            <a:r>
              <a:rPr lang="ru-RU" sz="4800" b="1" dirty="0"/>
              <a:t>Живёт под крылечком,</a:t>
            </a:r>
          </a:p>
          <a:p>
            <a:pPr marL="0" indent="0">
              <a:buNone/>
            </a:pPr>
            <a:r>
              <a:rPr lang="ru-RU" sz="4800" b="1" dirty="0"/>
              <a:t>А хвост колечком.</a:t>
            </a:r>
          </a:p>
        </p:txBody>
      </p:sp>
    </p:spTree>
    <p:extLst>
      <p:ext uri="{BB962C8B-B14F-4D97-AF65-F5344CB8AC3E}">
        <p14:creationId xmlns:p14="http://schemas.microsoft.com/office/powerpoint/2010/main" val="292103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26557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97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800" y="4983480"/>
            <a:ext cx="61664" cy="12538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244827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12000" b="1" dirty="0" smtClean="0">
                <a:ln>
                  <a:solidFill>
                    <a:schemeClr val="tx1"/>
                  </a:solidFill>
                </a:ln>
              </a:rPr>
              <a:t>С</a:t>
            </a:r>
            <a:r>
              <a:rPr lang="ru-RU" sz="12000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О</a:t>
            </a:r>
            <a:r>
              <a:rPr lang="ru-RU" sz="12000" b="1" dirty="0" smtClean="0">
                <a:ln>
                  <a:solidFill>
                    <a:schemeClr val="tx1"/>
                  </a:solidFill>
                </a:ln>
              </a:rPr>
              <a:t>БАКА</a:t>
            </a:r>
            <a:endParaRPr lang="ru-RU" sz="12000" b="1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5148064" y="764704"/>
            <a:ext cx="36004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12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latin typeface="+mj-lt"/>
              </a:rPr>
              <a:t>Голодная - мычит,</a:t>
            </a:r>
            <a:br>
              <a:rPr lang="ru-RU" sz="5400" b="1" dirty="0">
                <a:latin typeface="+mj-lt"/>
              </a:rPr>
            </a:br>
            <a:r>
              <a:rPr lang="ru-RU" sz="5400" b="1" dirty="0">
                <a:latin typeface="+mj-lt"/>
              </a:rPr>
              <a:t>Сытая - жуёт,</a:t>
            </a:r>
            <a:br>
              <a:rPr lang="ru-RU" sz="5400" b="1" dirty="0">
                <a:latin typeface="+mj-lt"/>
              </a:rPr>
            </a:br>
            <a:r>
              <a:rPr lang="ru-RU" sz="5400" b="1" dirty="0">
                <a:latin typeface="+mj-lt"/>
              </a:rPr>
              <a:t>всем ребятам</a:t>
            </a:r>
            <a:br>
              <a:rPr lang="ru-RU" sz="5400" b="1" dirty="0">
                <a:latin typeface="+mj-lt"/>
              </a:rPr>
            </a:br>
            <a:r>
              <a:rPr lang="ru-RU" sz="5400" b="1" dirty="0">
                <a:latin typeface="+mj-lt"/>
              </a:rPr>
              <a:t>Молоко даёт.</a:t>
            </a:r>
          </a:p>
        </p:txBody>
      </p:sp>
    </p:spTree>
    <p:extLst>
      <p:ext uri="{BB962C8B-B14F-4D97-AF65-F5344CB8AC3E}">
        <p14:creationId xmlns:p14="http://schemas.microsoft.com/office/powerpoint/2010/main" val="4187987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652"/>
            <a:ext cx="8568952" cy="6228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889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223224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12000" b="1" dirty="0" smtClean="0"/>
              <a:t>К</a:t>
            </a:r>
            <a:r>
              <a:rPr lang="ru-RU" sz="12000" b="1" u="sng" dirty="0" smtClean="0">
                <a:solidFill>
                  <a:srgbClr val="FF0000"/>
                </a:solidFill>
              </a:rPr>
              <a:t>О</a:t>
            </a:r>
            <a:r>
              <a:rPr lang="ru-RU" sz="12000" b="1" dirty="0" smtClean="0"/>
              <a:t>РОВА</a:t>
            </a:r>
            <a:endParaRPr lang="ru-RU" sz="12000" b="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5724128" y="1340768"/>
            <a:ext cx="288032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b="1" dirty="0">
                <a:solidFill>
                  <a:srgbClr val="444444"/>
                </a:solidFill>
              </a:rPr>
              <a:t>Не воин, а со шпорами, не караульщик, а кричит.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563177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988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266429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12000" b="1" dirty="0" smtClean="0"/>
              <a:t>П</a:t>
            </a:r>
            <a:r>
              <a:rPr lang="ru-RU" sz="12000" b="1" u="sng" dirty="0" smtClean="0">
                <a:solidFill>
                  <a:srgbClr val="FF0000"/>
                </a:solidFill>
              </a:rPr>
              <a:t>Е</a:t>
            </a:r>
            <a:r>
              <a:rPr lang="ru-RU" sz="12000" b="1" dirty="0" smtClean="0"/>
              <a:t>ТУХ</a:t>
            </a:r>
            <a:endParaRPr lang="ru-RU" sz="120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012160" y="1196752"/>
            <a:ext cx="360040" cy="4320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630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endSnd/>
        </p:sndAc>
      </p:transition>
    </mc:Choice>
    <mc:Fallback>
      <p:transition spd="slow">
        <p:circl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983480"/>
            <a:ext cx="8147248" cy="96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/>
              <a:t>Зверька узнаем мы </a:t>
            </a:r>
            <a:r>
              <a:rPr lang="ru-RU" sz="4800" b="1" dirty="0" smtClean="0"/>
              <a:t>с тобой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>По двум таким приметам: </a:t>
            </a:r>
            <a:br>
              <a:rPr lang="ru-RU" sz="4800" b="1" dirty="0"/>
            </a:br>
            <a:r>
              <a:rPr lang="ru-RU" sz="4800" b="1" dirty="0"/>
              <a:t>Он в шубе серенькой - зимой,</a:t>
            </a:r>
            <a:br>
              <a:rPr lang="ru-RU" sz="4800" b="1" dirty="0"/>
            </a:br>
            <a:r>
              <a:rPr lang="ru-RU" sz="4800" b="1" dirty="0"/>
              <a:t>А в рыжей шубке - летом.</a:t>
            </a:r>
          </a:p>
        </p:txBody>
      </p:sp>
    </p:spTree>
    <p:extLst>
      <p:ext uri="{BB962C8B-B14F-4D97-AF65-F5344CB8AC3E}">
        <p14:creationId xmlns:p14="http://schemas.microsoft.com/office/powerpoint/2010/main" val="2885217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66976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76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352"/>
            <a:ext cx="8291264" cy="606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2000" b="1" dirty="0" smtClean="0"/>
          </a:p>
          <a:p>
            <a:pPr marL="0" indent="0" algn="ctr">
              <a:buNone/>
            </a:pPr>
            <a:r>
              <a:rPr lang="ru-RU" sz="12000" b="1" dirty="0" smtClean="0"/>
              <a:t>Л</a:t>
            </a:r>
            <a:r>
              <a:rPr lang="ru-RU" sz="12000" b="1" u="sng" dirty="0" smtClean="0">
                <a:solidFill>
                  <a:srgbClr val="FF0000"/>
                </a:solidFill>
              </a:rPr>
              <a:t>И</a:t>
            </a:r>
            <a:r>
              <a:rPr lang="ru-RU" sz="12000" b="1" dirty="0" smtClean="0"/>
              <a:t>СИЦА</a:t>
            </a:r>
            <a:endParaRPr lang="ru-RU" sz="120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572000" y="908720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5148064" y="2348880"/>
            <a:ext cx="216024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79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549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rebuchet MS"/>
              </a:rPr>
              <a:t>Что за зверь лесной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>
                <a:latin typeface="Trebuchet MS"/>
              </a:rPr>
              <a:t>Встал, как столбик, под сосной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>
                <a:latin typeface="Trebuchet MS"/>
              </a:rPr>
              <a:t>И стоит среди травы,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>
                <a:latin typeface="Trebuchet MS"/>
              </a:rPr>
              <a:t>Уши больше головы?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739586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32656"/>
            <a:ext cx="858335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55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2000" b="1" dirty="0" smtClean="0"/>
          </a:p>
          <a:p>
            <a:pPr marL="0" indent="0" algn="ctr">
              <a:buNone/>
            </a:pPr>
            <a:r>
              <a:rPr lang="ru-RU" sz="12000" b="1" dirty="0" smtClean="0"/>
              <a:t>ЗА</a:t>
            </a:r>
            <a:r>
              <a:rPr lang="ru-RU" sz="12000" b="1" u="sng" dirty="0" smtClean="0">
                <a:solidFill>
                  <a:srgbClr val="FF0000"/>
                </a:solidFill>
              </a:rPr>
              <a:t>Я</a:t>
            </a:r>
            <a:r>
              <a:rPr lang="ru-RU" sz="12000" b="1" dirty="0" smtClean="0"/>
              <a:t>Ц</a:t>
            </a:r>
            <a:endParaRPr lang="ru-RU" sz="120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923928" y="1916832"/>
            <a:ext cx="288032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4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76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800" b="1" dirty="0"/>
              <a:t>Кто в лесу глухом живёт,</a:t>
            </a:r>
            <a:br>
              <a:rPr lang="ru-RU" sz="4800" b="1" dirty="0"/>
            </a:br>
            <a:r>
              <a:rPr lang="ru-RU" sz="4800" b="1" dirty="0"/>
              <a:t>Неуклюжий, косолапый?</a:t>
            </a:r>
            <a:br>
              <a:rPr lang="ru-RU" sz="4800" b="1" dirty="0"/>
            </a:br>
            <a:r>
              <a:rPr lang="ru-RU" sz="4800" b="1" dirty="0"/>
              <a:t>Летом ест малину, мёд,</a:t>
            </a:r>
            <a:br>
              <a:rPr lang="ru-RU" sz="4800" b="1" dirty="0"/>
            </a:br>
            <a:r>
              <a:rPr lang="ru-RU" sz="4800" b="1" dirty="0"/>
              <a:t>А зимой сосёт он лапу.</a:t>
            </a:r>
          </a:p>
        </p:txBody>
      </p:sp>
    </p:spTree>
    <p:extLst>
      <p:ext uri="{BB962C8B-B14F-4D97-AF65-F5344CB8AC3E}">
        <p14:creationId xmlns:p14="http://schemas.microsoft.com/office/powerpoint/2010/main" val="33378370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96944" cy="628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5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2000" b="1" dirty="0" smtClean="0"/>
          </a:p>
          <a:p>
            <a:pPr marL="0" indent="0">
              <a:buNone/>
            </a:pPr>
            <a:r>
              <a:rPr lang="ru-RU" sz="12000" b="1" dirty="0" smtClean="0"/>
              <a:t>м</a:t>
            </a:r>
            <a:r>
              <a:rPr lang="ru-RU" sz="12000" b="1" u="sng" dirty="0" smtClean="0">
                <a:solidFill>
                  <a:srgbClr val="FF0000"/>
                </a:solidFill>
              </a:rPr>
              <a:t>е</a:t>
            </a:r>
            <a:r>
              <a:rPr lang="ru-RU" sz="12000" b="1" dirty="0" smtClean="0"/>
              <a:t>дведь</a:t>
            </a:r>
            <a:endParaRPr lang="ru-RU" sz="120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5580112" y="2204864"/>
            <a:ext cx="360040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53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/>
              <a:t>Вместо хвостика - крючок.</a:t>
            </a:r>
          </a:p>
          <a:p>
            <a:pPr marL="0" indent="0">
              <a:buNone/>
            </a:pPr>
            <a:r>
              <a:rPr lang="ru-RU" sz="4800" b="1" dirty="0"/>
              <a:t>Вместо носа - пятачок.</a:t>
            </a:r>
          </a:p>
          <a:p>
            <a:pPr marL="0" indent="0">
              <a:buNone/>
            </a:pPr>
            <a:r>
              <a:rPr lang="ru-RU" sz="4800" b="1" dirty="0"/>
              <a:t>Пятачок дырявый, </a:t>
            </a:r>
          </a:p>
          <a:p>
            <a:pPr marL="0" indent="0">
              <a:buNone/>
            </a:pPr>
            <a:r>
              <a:rPr lang="ru-RU" sz="4800" b="1" dirty="0"/>
              <a:t>А крючок вертлявый.</a:t>
            </a:r>
          </a:p>
        </p:txBody>
      </p:sp>
    </p:spTree>
    <p:extLst>
      <p:ext uri="{BB962C8B-B14F-4D97-AF65-F5344CB8AC3E}">
        <p14:creationId xmlns:p14="http://schemas.microsoft.com/office/powerpoint/2010/main" val="7987862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484784"/>
            <a:ext cx="8183880" cy="27363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ru-RU" sz="12000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275856" y="1340768"/>
            <a:ext cx="360040" cy="3600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969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820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036496" cy="5760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0000" b="1" dirty="0" smtClean="0"/>
          </a:p>
          <a:p>
            <a:pPr marL="0" indent="0">
              <a:buNone/>
            </a:pPr>
            <a:r>
              <a:rPr lang="ru-RU" sz="9600" b="1" dirty="0" smtClean="0"/>
              <a:t>П</a:t>
            </a:r>
            <a:r>
              <a:rPr lang="ru-RU" sz="9600" b="1" u="sng" dirty="0" smtClean="0">
                <a:solidFill>
                  <a:srgbClr val="FF0000"/>
                </a:solidFill>
              </a:rPr>
              <a:t>ОРО</a:t>
            </a:r>
            <a:r>
              <a:rPr lang="ru-RU" sz="9600" b="1" dirty="0" smtClean="0"/>
              <a:t>СЁНОК</a:t>
            </a:r>
            <a:endParaRPr lang="ru-RU" sz="9600" b="1" dirty="0"/>
          </a:p>
        </p:txBody>
      </p:sp>
    </p:spTree>
    <p:extLst>
      <p:ext uri="{BB962C8B-B14F-4D97-AF65-F5344CB8AC3E}">
        <p14:creationId xmlns:p14="http://schemas.microsoft.com/office/powerpoint/2010/main" val="3508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127</TotalTime>
  <Words>78</Words>
  <Application>Microsoft Office PowerPoint</Application>
  <PresentationFormat>Экран (4:3)</PresentationFormat>
  <Paragraphs>28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Словарная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Словарная работа</dc:title>
  <dc:creator>Алекс</dc:creator>
  <cp:lastModifiedBy>Алекс</cp:lastModifiedBy>
  <cp:revision>13</cp:revision>
  <dcterms:created xsi:type="dcterms:W3CDTF">2011-09-25T15:52:13Z</dcterms:created>
  <dcterms:modified xsi:type="dcterms:W3CDTF">2012-09-14T16:13:31Z</dcterms:modified>
</cp:coreProperties>
</file>