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8" r:id="rId3"/>
    <p:sldId id="259" r:id="rId4"/>
    <p:sldId id="260" r:id="rId5"/>
    <p:sldId id="263" r:id="rId6"/>
    <p:sldId id="264" r:id="rId7"/>
    <p:sldId id="261" r:id="rId8"/>
    <p:sldId id="257" r:id="rId9"/>
    <p:sldId id="262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FF"/>
    </p:penClr>
  </p:showPr>
  <p:clrMru>
    <a:srgbClr val="D4FCE3"/>
    <a:srgbClr val="FF3399"/>
    <a:srgbClr val="FFFFCC"/>
    <a:srgbClr val="008000"/>
    <a:srgbClr val="C9E4FD"/>
    <a:srgbClr val="FFFFFF"/>
    <a:srgbClr val="FFCC00"/>
    <a:srgbClr val="FF00FF"/>
    <a:srgbClr val="FEC6F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78" autoAdjust="0"/>
    <p:restoredTop sz="86474" autoAdjust="0"/>
  </p:normalViewPr>
  <p:slideViewPr>
    <p:cSldViewPr>
      <p:cViewPr varScale="1">
        <p:scale>
          <a:sx n="112" d="100"/>
          <a:sy n="112" d="100"/>
        </p:scale>
        <p:origin x="-17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20306C-EE39-4E7D-974E-5C0986C2111B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E9971E-0159-469C-9E89-08D56BA8D24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D788532-B9F9-44D5-8C5F-7FFE6C9C516F}" type="datetime1">
              <a:rPr lang="ru-RU" smtClean="0"/>
              <a:pPr/>
              <a:t>25.05.2012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BF46D33-9818-4E5A-9429-3A4F6AEE4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5CFE73-E93C-41D1-BEF3-E718067FEA05}" type="datetime1">
              <a:rPr lang="ru-RU" smtClean="0"/>
              <a:pPr/>
              <a:t>25.05.2012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F46D33-9818-4E5A-9429-3A4F6AEE4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3BFAC8D-F546-42D0-A31C-F9EACC22498A}" type="datetime1">
              <a:rPr lang="ru-RU" smtClean="0"/>
              <a:pPr/>
              <a:t>25.05.2012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BF46D33-9818-4E5A-9429-3A4F6AEE4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6BD5D9-60E6-49F9-9089-DB17C9EFD95F}" type="datetime1">
              <a:rPr lang="ru-RU" smtClean="0"/>
              <a:pPr/>
              <a:t>25.05.2012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F46D33-9818-4E5A-9429-3A4F6AEE4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8EE687-80A9-4D8D-B425-28B6C579EF1C}" type="datetime1">
              <a:rPr lang="ru-RU" smtClean="0"/>
              <a:pPr/>
              <a:t>25.05.2012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F46D33-9818-4E5A-9429-3A4F6AEE4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63EE0-CBF9-4AB4-B8AC-D41C68F025FC}" type="datetime1">
              <a:rPr lang="ru-RU" smtClean="0"/>
              <a:pPr/>
              <a:t>25.05.2012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F46D33-9818-4E5A-9429-3A4F6AEE4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C45C894-470F-4488-B51B-D3688AF1A46C}" type="datetime1">
              <a:rPr lang="ru-RU" smtClean="0"/>
              <a:pPr/>
              <a:t>25.05.2012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F46D33-9818-4E5A-9429-3A4F6AEE4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A44080-A97F-46C9-828A-CBBBB3146F4E}" type="datetime1">
              <a:rPr lang="ru-RU" smtClean="0"/>
              <a:pPr/>
              <a:t>25.05.2012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F46D33-9818-4E5A-9429-3A4F6AEE4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4224E5-821E-45B9-8C95-AFA96E35114F}" type="datetime1">
              <a:rPr lang="ru-RU" smtClean="0"/>
              <a:pPr/>
              <a:t>25.05.2012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F46D33-9818-4E5A-9429-3A4F6AEE47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576D14-2C0F-4A97-A17D-720FFF96859B}" type="datetime1">
              <a:rPr lang="ru-RU" smtClean="0"/>
              <a:pPr/>
              <a:t>25.05.2012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F46D33-9818-4E5A-9429-3A4F6AEE4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BA600AC-AA27-4B5F-8B59-2E71FEA4E20E}" type="datetime1">
              <a:rPr lang="ru-RU" smtClean="0"/>
              <a:pPr/>
              <a:t>25.05.2012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BF46D33-9818-4E5A-9429-3A4F6AEE4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441D49F-9B2D-41A5-924E-4DCECE3AF769}" type="datetime1">
              <a:rPr lang="ru-RU" smtClean="0"/>
              <a:pPr/>
              <a:t>25.05.2012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BF46D33-9818-4E5A-9429-3A4F6AEE4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G:\&#1051;&#1091;&#1095;&#1096;&#1080;&#1077;%20&#1093;&#1080;&#1090;&#1099;%2080-&#1093;\80-&#1077;.wma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F:\&#1047;&#1074;&#1091;&#1082;&#1080;\&#1051;&#1091;&#1095;&#1096;&#1080;&#1077;%20&#1093;&#1080;&#1090;&#1099;%2080-&#1093;\13%20&#1044;&#1086;&#1088;&#1086;&#1078;&#1082;&#1072;%2013.wma" TargetMode="Externa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F:\&#1047;&#1074;&#1091;&#1082;&#1080;\&#1051;&#1091;&#1095;&#1096;&#1080;&#1077;%20&#1093;&#1080;&#1090;&#1099;%2080-&#1093;\80-&#1077;%20(16).wma" TargetMode="External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F:\&#1047;&#1074;&#1091;&#1082;&#1080;\&#1051;&#1091;&#1095;&#1096;&#1080;&#1077;%20&#1093;&#1080;&#1090;&#1099;%2080-&#1093;\07%20&#1044;&#1086;&#1088;&#1086;&#1078;&#1082;&#1072;%207.wma" TargetMode="External"/><Relationship Id="rId6" Type="http://schemas.openxmlformats.org/officeDocument/2006/relationships/image" Target="../media/image21.png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openxmlformats.org/officeDocument/2006/relationships/image" Target="../media/image22.jpeg"/><Relationship Id="rId7" Type="http://schemas.openxmlformats.org/officeDocument/2006/relationships/image" Target="../media/image26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F:\&#1047;&#1074;&#1091;&#1082;&#1080;\&#1051;&#1091;&#1095;&#1096;&#1080;&#1077;%20&#1093;&#1080;&#1090;&#1099;%2080-&#1093;\05%20&#1044;&#1086;&#1088;&#1086;&#1078;&#1082;&#1072;%205.wma" TargetMode="External"/><Relationship Id="rId6" Type="http://schemas.openxmlformats.org/officeDocument/2006/relationships/image" Target="../media/image25.gif"/><Relationship Id="rId5" Type="http://schemas.openxmlformats.org/officeDocument/2006/relationships/image" Target="../media/image24.gif"/><Relationship Id="rId4" Type="http://schemas.openxmlformats.org/officeDocument/2006/relationships/image" Target="../media/image23.gif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G:\&#1051;&#1091;&#1095;&#1096;&#1080;&#1077;%20&#1093;&#1080;&#1090;&#1099;%2080-&#1093;\80-&#1077;%20(6).wma" TargetMode="Externa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285728"/>
            <a:ext cx="9144000" cy="4262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УРОК - ДЕЛОВАЯ ИГРА  «РЕДАКЦИЯ»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(обобщающий урок по разделу «Лексика» в 5 классе)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Один день работы журнала  «Лексикон» - 2 урока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</a:endParaRPr>
          </a:p>
        </p:txBody>
      </p:sp>
      <p:pic>
        <p:nvPicPr>
          <p:cNvPr id="5" name="Рисунок 4" descr="5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357166"/>
            <a:ext cx="1529628" cy="1857388"/>
          </a:xfrm>
          <a:prstGeom prst="rect">
            <a:avLst/>
          </a:prstGeom>
        </p:spPr>
      </p:pic>
      <p:pic>
        <p:nvPicPr>
          <p:cNvPr id="6" name="Picture 2" descr="G:\Новая папка\анимации\computer_girl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92" y="4786322"/>
            <a:ext cx="1785950" cy="1722145"/>
          </a:xfrm>
          <a:prstGeom prst="rect">
            <a:avLst/>
          </a:prstGeom>
          <a:noFill/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6D33-9818-4E5A-9429-3A4F6AEE47C8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 rot="10800000" flipV="1">
            <a:off x="1857356" y="5454923"/>
            <a:ext cx="6000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Выполнила:  Т.П. Колесникова,</a:t>
            </a:r>
          </a:p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учитель первой категории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57686" y="6429396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2011 </a:t>
            </a:r>
            <a:r>
              <a:rPr lang="ru-RU" b="1" dirty="0" smtClean="0">
                <a:solidFill>
                  <a:srgbClr val="00B050"/>
                </a:solidFill>
              </a:rPr>
              <a:t>год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00232" y="500042"/>
            <a:ext cx="65008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Муниципальное бюджетное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общеобразовательное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учреждение средняя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общеобразовательная школа №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3 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посёлка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Эльбан Амурского муниципального 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района Хабаровского края</a:t>
            </a:r>
          </a:p>
          <a:p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10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EC6F6"/>
            </a:gs>
            <a:gs pos="50000">
              <a:schemeClr val="accent1">
                <a:tint val="445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0" y="642918"/>
            <a:ext cx="9144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Редакция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это отдел  издательства, готовящий рукописи к печати.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Редактор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лицо, которое редактирует что-то.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Отдел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подразделение  редакции.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5852" y="642918"/>
            <a:ext cx="6143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                            </a:t>
            </a:r>
            <a:r>
              <a:rPr lang="ru-RU" sz="2400" b="1" dirty="0" smtClean="0">
                <a:solidFill>
                  <a:schemeClr val="tx2"/>
                </a:solidFill>
              </a:rPr>
              <a:t>СЛОВАРНАЯ РАБОТА</a:t>
            </a:r>
            <a:endParaRPr lang="ru-RU" sz="2400" b="1" dirty="0">
              <a:solidFill>
                <a:schemeClr val="tx2"/>
              </a:solidFill>
            </a:endParaRPr>
          </a:p>
        </p:txBody>
      </p:sp>
      <p:pic>
        <p:nvPicPr>
          <p:cNvPr id="4" name="Рисунок 3" descr="20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00826" y="4143380"/>
            <a:ext cx="1714512" cy="2428892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6D33-9818-4E5A-9429-3A4F6AEE47C8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6" name="80-е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428728" y="535782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399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99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99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4291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 shadeToTitle="1"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 rot="10800000" flipV="1">
            <a:off x="0" y="-1620267"/>
            <a:ext cx="9144000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endParaRPr lang="ru-RU" sz="20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endParaRPr lang="ru-RU" sz="20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endParaRPr lang="ru-RU" sz="20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нашей редакции несколько отделов: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endParaRPr lang="ru-RU" sz="20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858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«В мире мудрых мыслей», зав. отделом –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85800" algn="l"/>
              </a:tabLst>
            </a:pPr>
            <a:endParaRPr lang="ru-RU" sz="20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858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Библиографический отдел, зав. отделом –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858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858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Отдел библиографии слов, зав. отделом –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85800" algn="l"/>
              </a:tabLst>
            </a:pPr>
            <a:endParaRPr lang="ru-RU" sz="20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858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Художественный отдел, зав. отделом –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85800" algn="l"/>
              </a:tabLst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858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Отдел поэзии, зав. отделом –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6D33-9818-4E5A-9429-3A4F6AEE47C8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10" name="Рисунок 9" descr="29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14942" y="4429132"/>
            <a:ext cx="2409825" cy="1809750"/>
          </a:xfrm>
          <a:prstGeom prst="rect">
            <a:avLst/>
          </a:prstGeom>
        </p:spPr>
      </p:pic>
      <p:pic>
        <p:nvPicPr>
          <p:cNvPr id="7" name="13 Дорожка 13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85786" y="5500702"/>
            <a:ext cx="304800" cy="3667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09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09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4096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4096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096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4096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1059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EFD1"/>
            </a:gs>
            <a:gs pos="6300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1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2357430"/>
            <a:ext cx="1643074" cy="3071834"/>
          </a:xfrm>
          <a:prstGeom prst="rect">
            <a:avLst/>
          </a:prstGeom>
        </p:spPr>
      </p:pic>
      <p:pic>
        <p:nvPicPr>
          <p:cNvPr id="3" name="Рисунок 2" descr="Рисунок 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1142984"/>
            <a:ext cx="1952632" cy="2571768"/>
          </a:xfrm>
          <a:prstGeom prst="rect">
            <a:avLst/>
          </a:prstGeom>
        </p:spPr>
      </p:pic>
      <p:pic>
        <p:nvPicPr>
          <p:cNvPr id="4" name="Рисунок 3" descr="Рисунок11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43240" y="2428868"/>
            <a:ext cx="2143140" cy="30718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57356" y="642918"/>
            <a:ext cx="5357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ПРОИЗВОДСТВЕННАЯ ГИМНАСТИКА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6D33-9818-4E5A-9429-3A4F6AEE47C8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12" name="Рисунок 11" descr="gim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43702" y="3357562"/>
            <a:ext cx="1928826" cy="3214710"/>
          </a:xfrm>
          <a:prstGeom prst="rect">
            <a:avLst/>
          </a:prstGeom>
        </p:spPr>
      </p:pic>
      <p:pic>
        <p:nvPicPr>
          <p:cNvPr id="15" name="80-е (16)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 flipV="1">
            <a:off x="1142976" y="5643578"/>
            <a:ext cx="493794" cy="642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997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6D33-9818-4E5A-9429-3A4F6AEE47C8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1175" y="642938"/>
            <a:ext cx="5581650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571472" y="285728"/>
            <a:ext cx="771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УЛИЦА ГРАММАТИЧЕСКАЯ, ДОМ № 7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6D33-9818-4E5A-9429-3A4F6AEE47C8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3" name="Рисунок 2" descr="baby08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14678" y="1000109"/>
            <a:ext cx="2000264" cy="2928958"/>
          </a:xfrm>
          <a:prstGeom prst="rect">
            <a:avLst/>
          </a:prstGeom>
        </p:spPr>
      </p:pic>
      <p:pic>
        <p:nvPicPr>
          <p:cNvPr id="4" name="Рисунок 3" descr="baby0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6248" y="3714752"/>
            <a:ext cx="2214578" cy="2928958"/>
          </a:xfrm>
          <a:prstGeom prst="rect">
            <a:avLst/>
          </a:prstGeom>
        </p:spPr>
      </p:pic>
      <p:pic>
        <p:nvPicPr>
          <p:cNvPr id="5" name="Рисунок 4" descr="baby20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910" y="1785926"/>
            <a:ext cx="1952632" cy="3357586"/>
          </a:xfrm>
          <a:prstGeom prst="rect">
            <a:avLst/>
          </a:prstGeom>
        </p:spPr>
      </p:pic>
      <p:pic>
        <p:nvPicPr>
          <p:cNvPr id="6" name="Рисунок 5" descr="baby23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58016" y="642918"/>
            <a:ext cx="1590678" cy="31432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85786" y="5429264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СИНОНИМ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571736" y="3786190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ОМОНИМ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215074" y="6286520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АНТОНИМ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572264" y="3929066"/>
            <a:ext cx="2428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Слово в переносном </a:t>
            </a:r>
          </a:p>
          <a:p>
            <a:r>
              <a:rPr lang="ru-RU" dirty="0" smtClean="0"/>
              <a:t>значении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6D33-9818-4E5A-9429-3A4F6AEE47C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596" y="285728"/>
            <a:ext cx="828680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Задание 6.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Найдите слова в переносном значении.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Усталое солнце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небу </a:t>
            </a:r>
            <a:r>
              <a:rPr kumimoji="0" lang="ru-RU" sz="3600" b="0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гуляет</a:t>
            </a:r>
            <a:r>
              <a:rPr kumimoji="0" lang="ru-RU" sz="3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Ленивая туча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 лесом </a:t>
            </a:r>
            <a:r>
              <a:rPr kumimoji="0" lang="ru-RU" sz="3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скучает.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сонной берёзе щебечут синицы,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Спит ветер игривый средь поля пшеницы.</a:t>
            </a:r>
            <a:r>
              <a:rPr lang="ru-RU" sz="3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– выписать в тетрадь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Рисунок 3" descr="tree_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00430" y="4357694"/>
            <a:ext cx="2000264" cy="2643182"/>
          </a:xfrm>
          <a:prstGeom prst="rect">
            <a:avLst/>
          </a:prstGeom>
        </p:spPr>
      </p:pic>
      <p:pic>
        <p:nvPicPr>
          <p:cNvPr id="5" name="Рисунок 4" descr="16b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05650" y="0"/>
            <a:ext cx="2038350" cy="1428736"/>
          </a:xfrm>
          <a:prstGeom prst="rect">
            <a:avLst/>
          </a:prstGeom>
        </p:spPr>
      </p:pic>
      <p:pic>
        <p:nvPicPr>
          <p:cNvPr id="12" name="07 Дорожка 7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642910" y="5643578"/>
            <a:ext cx="304800" cy="428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1886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E6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1142984"/>
            <a:ext cx="1428760" cy="2357454"/>
          </a:xfrm>
          <a:prstGeom prst="rect">
            <a:avLst/>
          </a:prstGeom>
        </p:spPr>
      </p:pic>
      <p:pic>
        <p:nvPicPr>
          <p:cNvPr id="5" name="Рисунок 4" descr="eyes_7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86512" y="4643446"/>
            <a:ext cx="1928826" cy="1571636"/>
          </a:xfrm>
          <a:prstGeom prst="rect">
            <a:avLst/>
          </a:prstGeom>
        </p:spPr>
      </p:pic>
      <p:pic>
        <p:nvPicPr>
          <p:cNvPr id="6" name="Рисунок 5" descr="eyes_11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71538" y="4643446"/>
            <a:ext cx="1643074" cy="1571636"/>
          </a:xfrm>
          <a:prstGeom prst="rect">
            <a:avLst/>
          </a:prstGeom>
        </p:spPr>
      </p:pic>
      <p:pic>
        <p:nvPicPr>
          <p:cNvPr id="7" name="Рисунок 6" descr="eyes_10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57620" y="2071678"/>
            <a:ext cx="1714512" cy="1357322"/>
          </a:xfrm>
          <a:prstGeom prst="rect">
            <a:avLst/>
          </a:prstGeom>
        </p:spPr>
      </p:pic>
      <p:pic>
        <p:nvPicPr>
          <p:cNvPr id="11" name="Рисунок 10" descr="163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500958" y="785794"/>
            <a:ext cx="1500198" cy="272416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143108" y="428604"/>
            <a:ext cx="4857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ГИМНАСТИКА ДЛЯ ГЛАЗ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6D33-9818-4E5A-9429-3A4F6AEE47C8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10" name="05 Дорожка 5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9" cstate="print"/>
          <a:stretch>
            <a:fillRect/>
          </a:stretch>
        </p:blipFill>
        <p:spPr>
          <a:xfrm>
            <a:off x="4429124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3471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3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6D33-9818-4E5A-9429-3A4F6AEE47C8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000100" y="214290"/>
            <a:ext cx="578647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858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3399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4-я рубрика «Эрудит»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3399"/>
              </a:solidFill>
              <a:effectLst/>
              <a:latin typeface="Arial" pitchFamily="34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923329"/>
            <a:ext cx="9144000" cy="3924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Угадай слово по значению: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1500174"/>
            <a:ext cx="787089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Сосуд особого устройства, предохраняющий продукт от остывания или нагревания.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Начальный момент какого-либо состязания, соревнования.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Городская наземная электрическая дорога.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Красная строка, отступ в начале строки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Устройство, обеспечивающее дыхание под водой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Тот, кто любит Родину, своё Отечество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Приятный запах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Наука о числах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Дословная выдержка из какого-либо произведения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Слышимость звука в помещении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Наука о числах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</a:endParaRPr>
          </a:p>
        </p:txBody>
      </p:sp>
      <p:pic>
        <p:nvPicPr>
          <p:cNvPr id="10" name="Рисунок 9" descr="lady_news_anchor_md_wh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72264" y="4643446"/>
            <a:ext cx="1928826" cy="1928826"/>
          </a:xfrm>
          <a:prstGeom prst="rect">
            <a:avLst/>
          </a:prstGeom>
        </p:spPr>
      </p:pic>
      <p:pic>
        <p:nvPicPr>
          <p:cNvPr id="11" name="80-е (6)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7224" y="557214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800" decel="100000" fill="hold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800" decel="100000" fill="hold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800" decel="100000" fill="hold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800" decel="100000" fill="hold"/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800" decel="100000" fill="hold"/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800" decel="100000" fill="hold"/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04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04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800" decel="100000" fill="hold"/>
                                        <p:tgtEl>
                                          <p:spTgt spid="204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04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04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800" decel="100000" fill="hold"/>
                                        <p:tgtEl>
                                          <p:spTgt spid="204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204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04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800" decel="100000" fill="hold"/>
                                        <p:tgtEl>
                                          <p:spTgt spid="204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204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204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800" decel="100000" fill="hold"/>
                                        <p:tgtEl>
                                          <p:spTgt spid="204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23927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9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048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D4FCE3"/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6D33-9818-4E5A-9429-3A4F6AEE47C8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1357298"/>
            <a:ext cx="914400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Сосуд особого устройства, предохраняющий продукт от остывания или нагревания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(термос)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Начальный момент какого-либо состязания, соревнования.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(старт)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Городская наземная электрическая дорога.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(трамвай)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Красная строка, отступ в начале строки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(абзац).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Устройство, обеспечивающее дыхание под водой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(акваланг).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Тот, кто любит Родину, своё Отечество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(патриот)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Приятный запах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(аромат).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Наука о числах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(арифметика)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Дословная выдержка из какого-либо произведения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(цитата).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Слышимость звука в помещении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(акустика).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00298" y="214290"/>
            <a:ext cx="4929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«ЭРУДИТ»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0"/>
            <a:ext cx="1500198" cy="1433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2000"/>
                                        <p:tgtEl>
                                          <p:spTgt spid="20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2000"/>
                                        <p:tgtEl>
                                          <p:spTgt spid="20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2000"/>
                                        <p:tgtEl>
                                          <p:spTgt spid="20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2000"/>
                                        <p:tgtEl>
                                          <p:spTgt spid="20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2000"/>
                                        <p:tgtEl>
                                          <p:spTgt spid="20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2000"/>
                                        <p:tgtEl>
                                          <p:spTgt spid="20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2000"/>
                                        <p:tgtEl>
                                          <p:spTgt spid="20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2000"/>
                                        <p:tgtEl>
                                          <p:spTgt spid="20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2000"/>
                                        <p:tgtEl>
                                          <p:spTgt spid="204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317</TotalTime>
  <Words>363</Words>
  <Application>Microsoft Office PowerPoint</Application>
  <PresentationFormat>Экран (4:3)</PresentationFormat>
  <Paragraphs>106</Paragraphs>
  <Slides>10</Slides>
  <Notes>0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Изящная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Егор</cp:lastModifiedBy>
  <cp:revision>42</cp:revision>
  <dcterms:created xsi:type="dcterms:W3CDTF">2008-01-11T13:48:39Z</dcterms:created>
  <dcterms:modified xsi:type="dcterms:W3CDTF">2012-05-25T11:50:44Z</dcterms:modified>
</cp:coreProperties>
</file>