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62" r:id="rId4"/>
    <p:sldId id="257" r:id="rId5"/>
    <p:sldId id="258" r:id="rId6"/>
    <p:sldId id="259" r:id="rId7"/>
    <p:sldId id="256" r:id="rId8"/>
    <p:sldId id="260" r:id="rId9"/>
    <p:sldId id="261" r:id="rId10"/>
    <p:sldId id="267" r:id="rId11"/>
    <p:sldId id="266" r:id="rId12"/>
    <p:sldId id="264" r:id="rId13"/>
    <p:sldId id="265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715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63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10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020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231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166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88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251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2366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424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8561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C5471-8FC2-4D10-AF3A-4BA4766C915E}" type="datetimeFigureOut">
              <a:rPr lang="ru-RU" smtClean="0"/>
              <a:pPr/>
              <a:t>29.09.2012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D0C7A-6BC8-4F34-92D0-C78733FF4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06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ТЫ ШКОЛЬНИК.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Фирсанова Алла Николаевна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«СОШ № 48»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Г. </a:t>
            </a:r>
            <a:r>
              <a:rPr lang="ru-RU" dirty="0" err="1" smtClean="0">
                <a:solidFill>
                  <a:schemeClr val="tx1"/>
                </a:solidFill>
              </a:rPr>
              <a:t>Новоуральск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59632" y="332656"/>
            <a:ext cx="6624736" cy="648072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524000"/>
            <a:ext cx="37623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079" y="785054"/>
            <a:ext cx="2046734" cy="135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983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76672"/>
            <a:ext cx="78488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ОКРУЖАЮЩИЙ МИР –</a:t>
            </a:r>
          </a:p>
          <a:p>
            <a:endParaRPr lang="ru-RU" sz="5400" b="1" dirty="0">
              <a:solidFill>
                <a:srgbClr val="00B050"/>
              </a:solidFill>
            </a:endParaRPr>
          </a:p>
          <a:p>
            <a:r>
              <a:rPr lang="ru-RU" sz="5400" b="1" dirty="0" smtClean="0">
                <a:solidFill>
                  <a:srgbClr val="00B050"/>
                </a:solidFill>
              </a:rPr>
              <a:t> </a:t>
            </a:r>
            <a:r>
              <a:rPr lang="ru-RU" sz="5400" b="1" i="1" dirty="0" smtClean="0">
                <a:solidFill>
                  <a:srgbClr val="92D050"/>
                </a:solidFill>
              </a:rPr>
              <a:t>ЭТО ПРИРОДА ВОКРУГ НАС И ЧТО СДЕЛАЛ ЧЕЛОВЕК.</a:t>
            </a:r>
            <a:endParaRPr lang="ru-RU" sz="5400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57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06" t="13369" r="15239" b="58556"/>
          <a:stretch/>
        </p:blipFill>
        <p:spPr bwMode="auto">
          <a:xfrm>
            <a:off x="971600" y="908720"/>
            <a:ext cx="7056784" cy="48245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4181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038600" cy="579350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ПЕРВЫЙ УРОК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Я на уроке в первый раз.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Теперь я ученица.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Вошла учительница в класс,—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Вставать или садиться?</a:t>
            </a: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Как надо парту открывать,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Не знала я сначала,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И я не знала, как вставать,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Чтоб парта не стучала.</a:t>
            </a: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38600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Мне говорят — иди к доске,—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Я руку поднимаю.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А как перо держать в руке,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Совсем не понимаю.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Как много школьников у нас!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У нас четыре Аси,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Четыре Васи,  пять Марусь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И два Петровых в классе.</a:t>
            </a: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Я на уроке в первый раз,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Теперь я ученица.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На парте правильно сижу,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Хотя мне не сидится.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917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ото\фото школа\P11003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470032" cy="560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725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79867">
            <a:off x="4548419" y="1815907"/>
            <a:ext cx="4535356" cy="311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0840" y="1556792"/>
            <a:ext cx="284797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130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dmin\Мои документы\Мои рисунки\MP Navigator EX\2012_09_06\IMG_000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31" t="39481" r="13699" b="23681"/>
          <a:stretch/>
        </p:blipFill>
        <p:spPr bwMode="auto">
          <a:xfrm>
            <a:off x="3203848" y="2708920"/>
            <a:ext cx="5695950" cy="39814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" name="Рисунок 1" descr="C:\Documents and Settings\Admin\Мои документы\Мои рисунки\MP Navigator EX\2012_09_06\IMG_000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31" t="10399" r="13699" b="65013"/>
          <a:stretch/>
        </p:blipFill>
        <p:spPr bwMode="auto">
          <a:xfrm>
            <a:off x="179512" y="188640"/>
            <a:ext cx="5695950" cy="2657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25227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79" t="12388" r="15744" b="39751"/>
          <a:stretch/>
        </p:blipFill>
        <p:spPr bwMode="auto">
          <a:xfrm>
            <a:off x="1043608" y="548680"/>
            <a:ext cx="7272807" cy="56166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16182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" t="8111" r="9193" b="54723"/>
          <a:stretch/>
        </p:blipFill>
        <p:spPr bwMode="auto">
          <a:xfrm>
            <a:off x="611560" y="548680"/>
            <a:ext cx="7848872" cy="57606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835696" y="2924944"/>
            <a:ext cx="1512168" cy="15841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1835696" y="3212976"/>
            <a:ext cx="1368152" cy="11521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724128" y="3140968"/>
            <a:ext cx="1512168" cy="12241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5436096" y="3212976"/>
            <a:ext cx="1224136" cy="15121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24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" t="45901" r="9193" b="16665"/>
          <a:stretch/>
        </p:blipFill>
        <p:spPr bwMode="auto">
          <a:xfrm>
            <a:off x="467544" y="548680"/>
            <a:ext cx="8208912" cy="56166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6588224" y="3501008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232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0" t="3922" r="13350" b="65775"/>
          <a:stretch/>
        </p:blipFill>
        <p:spPr bwMode="auto">
          <a:xfrm>
            <a:off x="539552" y="824128"/>
            <a:ext cx="8208912" cy="48965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Стрелка вправо 2"/>
          <p:cNvSpPr/>
          <p:nvPr/>
        </p:nvSpPr>
        <p:spPr>
          <a:xfrm rot="2465845">
            <a:off x="5147826" y="4256360"/>
            <a:ext cx="1555051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 rot="2690727" flipV="1">
            <a:off x="2617916" y="4388220"/>
            <a:ext cx="1806643" cy="10483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/>
          <p:cNvSpPr/>
          <p:nvPr/>
        </p:nvSpPr>
        <p:spPr>
          <a:xfrm rot="20029376" flipV="1">
            <a:off x="2357731" y="4539398"/>
            <a:ext cx="4050961" cy="123469"/>
          </a:xfrm>
          <a:prstGeom prst="lef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3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Мои рисунки\MP Navigator EX\2012_09_06\IMG_000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0" t="35384" r="13350" b="16845"/>
          <a:stretch/>
        </p:blipFill>
        <p:spPr bwMode="auto">
          <a:xfrm>
            <a:off x="683568" y="332656"/>
            <a:ext cx="7704856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179512" y="1628800"/>
            <a:ext cx="115212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6682387">
            <a:off x="7296519" y="2263698"/>
            <a:ext cx="1465973" cy="125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3236609" flipV="1">
            <a:off x="5018090" y="1973138"/>
            <a:ext cx="1300587" cy="203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20028432" flipV="1">
            <a:off x="2640715" y="6031785"/>
            <a:ext cx="1380261" cy="118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311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206917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5" y="116632"/>
            <a:ext cx="2886815" cy="240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048" y="243724"/>
            <a:ext cx="2466046" cy="266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14352"/>
            <a:ext cx="1809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4614" y="3573016"/>
            <a:ext cx="3349298" cy="2040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73016"/>
            <a:ext cx="2184648" cy="218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92399" y="2812285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1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2137590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2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0312" y="2522310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3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5757664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4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5976" y="5661248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5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96336" y="5613648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6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97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144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ТЫ ШКОЛЬНИК.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SanBuild &amp; 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2012-09-06T14:59:59Z</dcterms:created>
  <dcterms:modified xsi:type="dcterms:W3CDTF">2012-09-29T09:30:35Z</dcterms:modified>
</cp:coreProperties>
</file>