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7" r:id="rId3"/>
    <p:sldId id="263" r:id="rId4"/>
    <p:sldId id="266" r:id="rId5"/>
    <p:sldId id="269" r:id="rId6"/>
    <p:sldId id="276" r:id="rId7"/>
    <p:sldId id="267" r:id="rId8"/>
    <p:sldId id="275" r:id="rId9"/>
    <p:sldId id="271" r:id="rId10"/>
    <p:sldId id="265" r:id="rId11"/>
    <p:sldId id="257" r:id="rId12"/>
    <p:sldId id="260" r:id="rId13"/>
    <p:sldId id="273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1162" autoAdjust="0"/>
  </p:normalViewPr>
  <p:slideViewPr>
    <p:cSldViewPr>
      <p:cViewPr>
        <p:scale>
          <a:sx n="75" d="100"/>
          <a:sy n="75" d="100"/>
        </p:scale>
        <p:origin x="-28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0648110-C2BF-4897-809A-32BD1755FD59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0BC2533-6E89-43AB-A473-9F714E251B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Памятники  посвященные детям войны.</a:t>
            </a:r>
            <a:br>
              <a:rPr lang="ru-RU" dirty="0" smtClean="0"/>
            </a:br>
            <a:r>
              <a:rPr lang="ru-RU" dirty="0" smtClean="0"/>
              <a:t>Презентация.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   ученица 3 Б класса</a:t>
            </a:r>
          </a:p>
          <a:p>
            <a:r>
              <a:rPr lang="ru-RU" dirty="0" smtClean="0"/>
              <a:t>  Семилетова Алёна .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839420"/>
            <a:ext cx="5643602" cy="3875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85720" y="1357298"/>
            <a:ext cx="3810000" cy="6985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Дети войны</a:t>
            </a:r>
          </a:p>
          <a:p>
            <a:endParaRPr lang="ru-RU" sz="2400" dirty="0" smtClean="0"/>
          </a:p>
          <a:p>
            <a:r>
              <a:rPr lang="ru-RU" sz="2400" dirty="0" smtClean="0"/>
              <a:t>Ломтик черного хлеба </a:t>
            </a:r>
          </a:p>
          <a:p>
            <a:r>
              <a:rPr lang="ru-RU" sz="2400" dirty="0" smtClean="0"/>
              <a:t> Слаще всяких конфет… </a:t>
            </a:r>
          </a:p>
          <a:p>
            <a:r>
              <a:rPr lang="ru-RU" sz="2400" dirty="0" smtClean="0"/>
              <a:t> Хорошо, если было </a:t>
            </a:r>
          </a:p>
          <a:p>
            <a:r>
              <a:rPr lang="ru-RU" sz="2400" dirty="0" smtClean="0"/>
              <a:t> Кое-что на обед. </a:t>
            </a:r>
          </a:p>
          <a:p>
            <a:endParaRPr lang="ru-RU" sz="2400" dirty="0" smtClean="0"/>
          </a:p>
          <a:p>
            <a:r>
              <a:rPr lang="ru-RU" sz="2400" dirty="0" smtClean="0"/>
              <a:t> Босоногое детство </a:t>
            </a:r>
          </a:p>
          <a:p>
            <a:r>
              <a:rPr lang="ru-RU" sz="2400" dirty="0" smtClean="0"/>
              <a:t> Без игрушек и яств, </a:t>
            </a:r>
          </a:p>
          <a:p>
            <a:r>
              <a:rPr lang="ru-RU" sz="2400" dirty="0" smtClean="0"/>
              <a:t> Жили все по-соседски </a:t>
            </a:r>
          </a:p>
          <a:p>
            <a:r>
              <a:rPr lang="ru-RU" sz="2400" dirty="0" smtClean="0"/>
              <a:t> И компанией братств.</a:t>
            </a:r>
            <a:endParaRPr lang="ru-RU" sz="24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929059" y="2143116"/>
            <a:ext cx="4786345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У многих людей детство вспоминается как самое счастливое и беззаботное время в жизни. Всегда вспоминают его с улыбкой, когда перед нами проплывает милые сердцу моменты. </a:t>
            </a:r>
            <a:br>
              <a:rPr lang="ru-RU" sz="1400" dirty="0" smtClean="0"/>
            </a:br>
            <a:r>
              <a:rPr lang="ru-RU" sz="1400" dirty="0" smtClean="0"/>
              <a:t> Около 5 миллионов человек судьба лишила счастливых воспоминаний детства. У них ничего не осталось кроме слез о прошедшем времени.  Война отняла у них детство.</a:t>
            </a:r>
            <a:endParaRPr lang="ru-RU" sz="14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71679"/>
            <a:ext cx="4038600" cy="312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370614" y="1524000"/>
            <a:ext cx="3470072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dirty="0" smtClean="0"/>
              <a:t>Дневник Тани Савичевой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Эту девочку, которая не дожила и до 15 лет, всегда вспоминают в связи с блокадой Ленинграда. Она – символ тех страданий, которые перенесли все его жители. Её дневник, состоящий всего из девяти записей, передает весь ужас и чувство безнадежности, которые охватывали её душу, когда один за другим уходили все её близкие.</a:t>
            </a:r>
            <a:endParaRPr lang="ru-RU" sz="1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3286124"/>
            <a:ext cx="3657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87128" y="1571612"/>
            <a:ext cx="418537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50085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714480" y="5357826"/>
            <a:ext cx="521497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Памятник в Санкт-Петербурге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"/>
            <a:ext cx="278608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Пионер, которому только-только исполнилось </a:t>
            </a:r>
            <a:r>
              <a:rPr lang="ru-RU" dirty="0" smtClean="0"/>
              <a:t>четырнадцать лет, сражался плечом к плечу со взрослыми, освобождая родную землю. На его счету - шесть вражеских эшелонов, взорванных на пути к фронту. Валя Котик был награжден орденом отечественной войны 1 степени, медалью "Партизану Отечественной войны" 2 степени.</a:t>
            </a:r>
          </a:p>
          <a:p>
            <a:r>
              <a:rPr lang="ru-RU" dirty="0" smtClean="0"/>
              <a:t>    Валя Котик погиб как герой, и Родина посмертно удостоила его званием Героя Советского Союза. Перед школой, в которой учился этот отважный пионер, поставлен ему памятник..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95250"/>
            <a:ext cx="5715008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dirty="0" smtClean="0"/>
              <a:t>Марат участвовал в боях и неизменно проявлял отвагу, бесстрашие, вместе с опытными подрывниками минировал железную дорогу.</a:t>
            </a:r>
            <a:br>
              <a:rPr lang="ru-RU" sz="1400" dirty="0" smtClean="0"/>
            </a:br>
            <a:r>
              <a:rPr lang="ru-RU" sz="1400" dirty="0" smtClean="0"/>
              <a:t>    Марат погиб в бою. Сражался до последнего патрона, а когда у него осталась лишь одна граната, подпустил врагов поближе и взорвал их... и себя.</a:t>
            </a:r>
            <a:br>
              <a:rPr lang="ru-RU" sz="1400" dirty="0" smtClean="0"/>
            </a:br>
            <a:r>
              <a:rPr lang="ru-RU" sz="1400" dirty="0" smtClean="0"/>
              <a:t>    За мужество и отвагу пионер Марат </a:t>
            </a:r>
            <a:r>
              <a:rPr lang="ru-RU" sz="1400" dirty="0" err="1" smtClean="0"/>
              <a:t>Казей</a:t>
            </a:r>
            <a:r>
              <a:rPr lang="ru-RU" sz="1400" dirty="0" smtClean="0"/>
              <a:t> был удостоен звания Героя Советского Союза. В городе Минске поставлен памятник юному герою.</a:t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673225" y="1722437"/>
            <a:ext cx="31813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285523" y="1524000"/>
            <a:ext cx="3640254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14290"/>
            <a:ext cx="442915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43577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 мая 2005 года в поселке </a:t>
            </a:r>
            <a:r>
              <a:rPr lang="ru-RU" dirty="0" err="1" smtClean="0"/>
              <a:t>Лычково</a:t>
            </a:r>
            <a:r>
              <a:rPr lang="ru-RU" dirty="0" smtClean="0"/>
              <a:t> </a:t>
            </a:r>
            <a:r>
              <a:rPr lang="ru-RU" dirty="0" err="1" smtClean="0"/>
              <a:t>Демянского</a:t>
            </a:r>
            <a:r>
              <a:rPr lang="ru-RU" dirty="0" smtClean="0"/>
              <a:t> района открыли памятник детям, погибшим от фашистской бомбежки. Вся страна собирала деньги на этот памятник после того, как о трагедии рассказали журналисты с  1  канала.</a:t>
            </a:r>
          </a:p>
          <a:p>
            <a:endParaRPr lang="ru-RU" dirty="0" smtClean="0"/>
          </a:p>
          <a:p>
            <a:r>
              <a:rPr lang="ru-RU" dirty="0" smtClean="0"/>
              <a:t> Детей вывозили из Ленинграда, чтобы спасти, подальше от смерти и страданий. Оказалось, их везли прямо навстречу войне. На станции </a:t>
            </a:r>
            <a:r>
              <a:rPr lang="ru-RU" dirty="0" err="1" smtClean="0"/>
              <a:t>Лычково</a:t>
            </a:r>
            <a:r>
              <a:rPr lang="ru-RU" dirty="0" smtClean="0"/>
              <a:t> самолеты фашистов разбомбили эшелон из 12 вагонов. Летом 41-го погибли сотни невинных малышей.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572008"/>
            <a:ext cx="40719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3-метровом бронзовом монументе — девочка, поднятая взрывом в воздух и выпавшая из ее рук кукла.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1428736"/>
            <a:ext cx="3937007" cy="476250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Смоленске  перед крепостной стеной находится Опаленный цветок, который представляет собой несколько детских тел, слившихся в шар. Этот памятник посвящен детям-узникам концлагерей. 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85728"/>
            <a:ext cx="4392022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Ленинградская блокада - ужасная страница истории Великой Отечественной войны. Люди, обреченные на голод, не только стойко обороняли свой любимый город, но и продолжали трудовую деятельность: взрослые - на предприятиях и заводах, дети - на улицах Ленинграда, они днем и ночью дежурили на крышах домов, тушили вражеские фугаски.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786058"/>
            <a:ext cx="7119934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85786" y="2285992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Санкт - Петербург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285992"/>
            <a:ext cx="35719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42844" y="285728"/>
            <a:ext cx="464347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Единственный памятник маленьким </a:t>
            </a:r>
            <a:r>
              <a:rPr lang="ru-RU" sz="2800" dirty="0" smtClean="0"/>
              <a:t>блокадникам </a:t>
            </a:r>
            <a:r>
              <a:rPr lang="ru-RU" sz="2800" dirty="0" smtClean="0"/>
              <a:t>был создан детьми, учениками средней ярославской школы. Из десятков детских эскизов и макетов выбрали один: ангел с гирляндой цветов, оплакивающий всех невинно погибших.Светлая стела с барельефом: нежный улетающий в небо ангел печально опускает на землю гирлянду роз.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0"/>
            <a:ext cx="435771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</a:rPr>
              <a:t>Ярославль</a:t>
            </a:r>
            <a:endParaRPr lang="ru-RU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7498080" cy="1143000"/>
          </a:xfrm>
        </p:spPr>
        <p:txBody>
          <a:bodyPr>
            <a:noAutofit/>
          </a:bodyPr>
          <a:lstStyle/>
          <a:p>
            <a:r>
              <a:rPr lang="ru-RU" sz="1600" dirty="0" smtClean="0"/>
              <a:t>Авторами монумента стали: скульптор Константин </a:t>
            </a:r>
            <a:r>
              <a:rPr lang="ru-RU" sz="1600" dirty="0" err="1" smtClean="0"/>
              <a:t>Зинич</a:t>
            </a:r>
            <a:r>
              <a:rPr lang="ru-RU" sz="1600" dirty="0" smtClean="0"/>
              <a:t> и архитектор Андрей Касаткин. Скульптору позировали его собственные дети: Они позировали в специальной одежде, девочка с кусочком хлеба, суточным пайком Ленинграда, а мальчик с бидончиком, в каких носили воду из реки Невы для питья  И за спиной у детей саночки на которых перевозили погибших к братским могилам и решётка Ленинградского летнего сада.</a:t>
            </a:r>
            <a:endParaRPr lang="ru-RU" sz="1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214554"/>
            <a:ext cx="5715000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214414" y="1643050"/>
            <a:ext cx="813254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Санкт-Петербург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333</TotalTime>
  <Words>485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Памятники  посвященные детям войны. Презентация.</vt:lpstr>
      <vt:lpstr>Слайд 2</vt:lpstr>
      <vt:lpstr>У многих людей детство вспоминается как самое счастливое и беззаботное время в жизни. Всегда вспоминают его с улыбкой, когда перед нами проплывает милые сердцу моменты.   Около 5 миллионов человек судьба лишила счастливых воспоминаний детства. У них ничего не осталось кроме слез о прошедшем времени.  Война отняла у них детство.</vt:lpstr>
      <vt:lpstr>Дневник Тани Савичевой  Эту девочку, которая не дожила и до 15 лет, всегда вспоминают в связи с блокадой Ленинграда. Она – символ тех страданий, которые перенесли все его жители. Её дневник, состоящий всего из девяти записей, передает весь ужас и чувство безнадежности, которые охватывали её душу, когда один за другим уходили все её близкие.</vt:lpstr>
      <vt:lpstr>Слайд 5</vt:lpstr>
      <vt:lpstr>Слайд 6</vt:lpstr>
      <vt:lpstr>Слайд 7</vt:lpstr>
      <vt:lpstr>Слайд 8</vt:lpstr>
      <vt:lpstr>Марат участвовал в боях и неизменно проявлял отвагу, бесстрашие, вместе с опытными подрывниками минировал железную дорогу.     Марат погиб в бою. Сражался до последнего патрона, а когда у него осталась лишь одна граната, подпустил врагов поближе и взорвал их... и себя.     За мужество и отвагу пионер Марат Казей был удостоен звания Героя Советского Союза. В городе Минске поставлен памятник юному герою. </vt:lpstr>
      <vt:lpstr>Слайд 10</vt:lpstr>
      <vt:lpstr>Слайд 11</vt:lpstr>
      <vt:lpstr>Слайд 12</vt:lpstr>
      <vt:lpstr>Слайд 13</vt:lpstr>
      <vt:lpstr>Авторами монумента стали: скульптор Константин Зинич и архитектор Андрей Касаткин. Скульптору позировали его собственные дети: Они позировали в специальной одежде, девочка с кусочком хлеба, суточным пайком Ленинграда, а мальчик с бидончиком, в каких носили воду из реки Невы для питья  И за спиной у детей саночки на которых перевозили погибших к братским могилам и решётка Ленинградского летнего сада.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29</cp:revision>
  <dcterms:created xsi:type="dcterms:W3CDTF">2012-04-30T21:05:42Z</dcterms:created>
  <dcterms:modified xsi:type="dcterms:W3CDTF">2012-05-01T18:47:08Z</dcterms:modified>
</cp:coreProperties>
</file>