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63" r:id="rId3"/>
    <p:sldId id="256" r:id="rId4"/>
    <p:sldId id="257" r:id="rId5"/>
    <p:sldId id="258" r:id="rId6"/>
    <p:sldId id="259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81F75-A7BC-4AEE-90E0-20136B9DCF7B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93102-93A9-4309-9CCF-765E8EAFE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91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93102-93A9-4309-9CCF-765E8EAFE7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704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Понятие «Общество» имеет множество определений. Это связано с тем, что очень высока обобщённость этого понятия. Общество –  сложноорганизованная динамическая  саморазвивающаяся  открытая система, которая включает в себя множество взаимодействующих элементов, основными из которых являются подсистемы.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93102-93A9-4309-9CCF-765E8EAFE7F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380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Сущность общества заключается не в людях самих по себе, а в отношениях, в которые они вступают в процессе своей деятельности.</a:t>
            </a:r>
          </a:p>
          <a:p>
            <a:endParaRPr lang="ru-RU" dirty="0" smtClean="0"/>
          </a:p>
          <a:p>
            <a:r>
              <a:rPr lang="ru-RU" dirty="0" smtClean="0"/>
              <a:t>Общественные отношения, их совокупность и есть общество.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93102-93A9-4309-9CCF-765E8EAFE7F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154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Основными подсистемами общества являются сферы общественной жизни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93102-93A9-4309-9CCF-765E8EAFE7F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956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каким критериям возможно разграничение сфер?  В основе этого разграничения – базовые  потребности человека.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93102-93A9-4309-9CCF-765E8EAFE7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52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Общество как динамическая саморазвивающаяся система характеризуется следующими специфическими чертами: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93102-93A9-4309-9CCF-765E8EAFE7F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2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teacher-history.ru/novosti/obshhestvo-obshhestvennyie-otnosheniy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Общество.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Общественные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отношения</a:t>
            </a:r>
          </a:p>
        </p:txBody>
      </p:sp>
    </p:spTree>
    <p:extLst>
      <p:ext uri="{BB962C8B-B14F-4D97-AF65-F5344CB8AC3E}">
        <p14:creationId xmlns:p14="http://schemas.microsoft.com/office/powerpoint/2010/main" val="56408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48680"/>
            <a:ext cx="756084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Bookman Old Style" pitchFamily="18" charset="0"/>
              </a:rPr>
              <a:t>1. Что </a:t>
            </a:r>
            <a:r>
              <a:rPr lang="ru-RU" sz="3600" dirty="0">
                <a:latin typeface="Bookman Old Style" pitchFamily="18" charset="0"/>
              </a:rPr>
              <a:t>такое общество?</a:t>
            </a:r>
          </a:p>
          <a:p>
            <a:r>
              <a:rPr lang="ru-RU" sz="3600" dirty="0" smtClean="0">
                <a:latin typeface="Bookman Old Style" pitchFamily="18" charset="0"/>
              </a:rPr>
              <a:t>2. Функции </a:t>
            </a:r>
            <a:r>
              <a:rPr lang="ru-RU" sz="3600" dirty="0">
                <a:latin typeface="Bookman Old Style" pitchFamily="18" charset="0"/>
              </a:rPr>
              <a:t>общества.</a:t>
            </a:r>
          </a:p>
          <a:p>
            <a:r>
              <a:rPr lang="ru-RU" sz="3600" dirty="0" smtClean="0">
                <a:latin typeface="Bookman Old Style" pitchFamily="18" charset="0"/>
              </a:rPr>
              <a:t>3. Общественные </a:t>
            </a:r>
            <a:r>
              <a:rPr lang="ru-RU" sz="3600" dirty="0">
                <a:latin typeface="Bookman Old Style" pitchFamily="18" charset="0"/>
              </a:rPr>
              <a:t>отношения.</a:t>
            </a:r>
          </a:p>
          <a:p>
            <a:r>
              <a:rPr lang="ru-RU" sz="3600" dirty="0" smtClean="0">
                <a:latin typeface="Bookman Old Style" pitchFamily="18" charset="0"/>
              </a:rPr>
              <a:t>4. Общество </a:t>
            </a:r>
            <a:r>
              <a:rPr lang="ru-RU" sz="3600" dirty="0">
                <a:latin typeface="Bookman Old Style" pitchFamily="18" charset="0"/>
              </a:rPr>
              <a:t>– открытая динамическая саморазвивающаяся система.</a:t>
            </a:r>
          </a:p>
          <a:p>
            <a:r>
              <a:rPr lang="ru-RU" sz="3600" dirty="0" smtClean="0">
                <a:latin typeface="Bookman Old Style" pitchFamily="18" charset="0"/>
              </a:rPr>
              <a:t>5. Сферы </a:t>
            </a:r>
            <a:r>
              <a:rPr lang="ru-RU" sz="3600" dirty="0">
                <a:latin typeface="Bookman Old Style" pitchFamily="18" charset="0"/>
              </a:rPr>
              <a:t>общественной жизни.</a:t>
            </a:r>
          </a:p>
          <a:p>
            <a:r>
              <a:rPr lang="ru-RU" sz="3600" dirty="0" smtClean="0">
                <a:latin typeface="Bookman Old Style" pitchFamily="18" charset="0"/>
              </a:rPr>
              <a:t>6. Характерные </a:t>
            </a:r>
            <a:r>
              <a:rPr lang="ru-RU" sz="3600" dirty="0">
                <a:latin typeface="Bookman Old Style" pitchFamily="18" charset="0"/>
              </a:rPr>
              <a:t>черты общества как динамической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313989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62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1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83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42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54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49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836713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u="sng" dirty="0" smtClean="0">
                <a:latin typeface="Bookman Old Style" pitchFamily="18" charset="0"/>
              </a:rPr>
              <a:t>Материал взят с сайта</a:t>
            </a:r>
          </a:p>
          <a:p>
            <a:endParaRPr lang="ru-RU" sz="4000" dirty="0" smtClean="0">
              <a:latin typeface="Bookman Old Style" pitchFamily="18" charset="0"/>
            </a:endParaRPr>
          </a:p>
          <a:p>
            <a:r>
              <a:rPr lang="en-US" sz="4000" dirty="0" smtClean="0">
                <a:latin typeface="Bookman Old Style" pitchFamily="18" charset="0"/>
                <a:hlinkClick r:id="rId2"/>
              </a:rPr>
              <a:t>http</a:t>
            </a:r>
            <a:r>
              <a:rPr lang="en-US" sz="4000" dirty="0">
                <a:latin typeface="Bookman Old Style" pitchFamily="18" charset="0"/>
                <a:hlinkClick r:id="rId2"/>
              </a:rPr>
              <a:t>://</a:t>
            </a:r>
            <a:r>
              <a:rPr lang="en-US" sz="4000" dirty="0" smtClean="0">
                <a:latin typeface="Bookman Old Style" pitchFamily="18" charset="0"/>
                <a:hlinkClick r:id="rId2"/>
              </a:rPr>
              <a:t>teacher-history.ru/novosti/obshhestvo-obshhestvennyie-otnosheniya</a:t>
            </a:r>
            <a:endParaRPr lang="ru-RU" sz="4000" dirty="0" smtClean="0">
              <a:latin typeface="Bookman Old Style" pitchFamily="18" charset="0"/>
            </a:endParaRPr>
          </a:p>
          <a:p>
            <a:endParaRPr lang="ru-RU" sz="4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5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</TotalTime>
  <Words>163</Words>
  <Application>Microsoft Office PowerPoint</Application>
  <PresentationFormat>Экран (4:3)</PresentationFormat>
  <Paragraphs>23</Paragraphs>
  <Slides>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Общество. Общественные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Общество. Общественные отношения</dc:title>
  <cp:lastModifiedBy>Марина Офёркина</cp:lastModifiedBy>
  <cp:revision>2</cp:revision>
  <dcterms:modified xsi:type="dcterms:W3CDTF">2012-06-26T13:35:34Z</dcterms:modified>
</cp:coreProperties>
</file>