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72" r:id="rId7"/>
    <p:sldId id="273" r:id="rId8"/>
    <p:sldId id="260" r:id="rId9"/>
    <p:sldId id="261" r:id="rId10"/>
    <p:sldId id="262" r:id="rId11"/>
    <p:sldId id="264" r:id="rId12"/>
    <p:sldId id="263" r:id="rId13"/>
    <p:sldId id="267" r:id="rId14"/>
    <p:sldId id="265" r:id="rId15"/>
    <p:sldId id="266" r:id="rId16"/>
    <p:sldId id="270" r:id="rId17"/>
    <p:sldId id="269" r:id="rId18"/>
    <p:sldId id="268" r:id="rId19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422C16"/>
    <a:srgbClr val="0C788E"/>
    <a:srgbClr val="006666"/>
    <a:srgbClr val="0099CC"/>
    <a:srgbClr val="1C1C1C"/>
    <a:srgbClr val="CCFF99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23" autoAdjust="0"/>
    <p:restoredTop sz="94652" autoAdjust="0"/>
  </p:normalViewPr>
  <p:slideViewPr>
    <p:cSldViewPr>
      <p:cViewPr varScale="1">
        <p:scale>
          <a:sx n="66" d="100"/>
          <a:sy n="66" d="100"/>
        </p:scale>
        <p:origin x="-14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D65EF0-0FD6-4244-BD09-9CC2A3864190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8D39B-1B4C-4907-B7A0-3CBC775C2B20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CF663-F4EA-4C50-B2ED-77005D21CF3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0F1123-8A12-4FA5-8DE9-CA1041B2A48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2567EE-D854-4800-8EED-0BFA289EE055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23639-AADC-4EB1-9FCA-78B63A4EBF95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751046-C5E5-4D1E-A2BE-CB4564041F35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D7ECF6-D738-49F8-AAE5-8FB916023D2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7E0C9B-42C5-4168-B1A7-6AFC1493F01B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6D1C28-EB51-490D-BA0A-D075160E27F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CD30A-6D35-43A2-95E4-0D125FEB4F3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1939536-41B6-41F0-BF81-A7A574454BD0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8858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Образы-символы в произведении </a:t>
            </a:r>
          </a:p>
          <a:p>
            <a:pPr algn="ctr"/>
            <a:r>
              <a:rPr lang="ru-RU" sz="36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Ивана Алексеевича Бунина </a:t>
            </a:r>
          </a:p>
          <a:p>
            <a:pPr algn="ctr"/>
            <a:r>
              <a:rPr lang="ru-RU" sz="36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«Господин из Сан -</a:t>
            </a:r>
            <a:r>
              <a:rPr lang="ru-RU" sz="3600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Франциско</a:t>
            </a:r>
            <a:r>
              <a:rPr lang="ru-RU" sz="36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4572008"/>
            <a:ext cx="450129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Выполнили: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Мозалов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Павел и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Растворов Антон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Ученики 11-б класса</a:t>
            </a:r>
          </a:p>
          <a:p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ГБУОШИ ГМЛИОД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D:\документы\11класс\Бунин\фото\bunin_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1643050"/>
            <a:ext cx="2214578" cy="34214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5" descr="http://im0-tub-ru.yandex.net/i?id=606717805-13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2000240"/>
            <a:ext cx="2134967" cy="21349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История создания рассказа</a:t>
            </a:r>
            <a:endParaRPr lang="ru-RU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СОБЫТИЯ И ЛИЦА, КОТОРЫЕ СОСТАВИЛИ ОСНОВУ РАССКАЗА, НАВЕЯНЫ  ЛИЧНЫМИ ВПЕЧАТЛЕНИЯМИ ОТ ВСТРЕЧ И ПУТЕШЕСТВИЙ. </a:t>
            </a:r>
          </a:p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	Путешествуя по миру, И.А. Бунин «стремился обозреть лицо мира»</a:t>
            </a:r>
          </a:p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	Во время одного из плаваний по морям и океанам на огромном пароходе завязался спор о социальной несправедливости, в ходе которого Бунин доказал, что неравенство можно увидеть даже в разрезе корабля. </a:t>
            </a:r>
          </a:p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	Кроме этого, писателю вспомнилась недавняя смерть в гостинице на Капри, где он отдыхал с женой, богатого американца, чье имя так и осталось для всех неизвестным.</a:t>
            </a:r>
          </a:p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	Писатель умело объединил эти два события в одном рассказе, добавив многое из своих собственных наблюдений и мыслей. Впервые опубликован рассказ был в 1915 году.</a:t>
            </a:r>
          </a:p>
          <a:p>
            <a:endParaRPr lang="ru-RU" sz="2000" dirty="0">
              <a:solidFill>
                <a:srgbClr val="1C1C1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9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9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99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9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2" grpId="0"/>
      <p:bldP spid="19968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Образы-символы</a:t>
            </a:r>
            <a:endParaRPr lang="ru-RU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4757742" cy="484030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Многопалубный корабль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макет устройства мира (верхняя палуба – «хозяева жизни», нижняя – преисподняя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dirty="0"/>
          </a:p>
        </p:txBody>
      </p:sp>
      <p:pic>
        <p:nvPicPr>
          <p:cNvPr id="4" name="Picture 2" descr="D:\документы\11класс\Бунин\Господин из Сан франциско иллюстрации\index_pic.php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540378" y="1279507"/>
            <a:ext cx="3214710" cy="48226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Образы-символы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3186106" cy="4697427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Корабль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чудовищная машина, сотворенная людьми, - символ подавления человеческой души</a:t>
            </a:r>
          </a:p>
          <a:p>
            <a:endParaRPr lang="ru-RU" dirty="0"/>
          </a:p>
        </p:txBody>
      </p:sp>
      <p:pic>
        <p:nvPicPr>
          <p:cNvPr id="1027" name="Picture 3" descr="D:\Documents and Settings\Admin\Рабочий стол\i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1857364"/>
            <a:ext cx="5072099" cy="3804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Образы-символы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4257676" cy="4625989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"Верхний" мир "Атлантиды", ее "новое божество" - капитан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подобный "милостивому языческому 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богу,"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огромному идолу", "языческому идолу".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D:\документы\11класс\Бунин\Господин из Сан франциско иллюстрации\index_pic.php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1500174"/>
            <a:ext cx="4411688" cy="4343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Образы-символы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71612"/>
            <a:ext cx="4186238" cy="4554551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Италия, её природа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символ разнообразия,  вечно движущегося и многогранного мира</a:t>
            </a:r>
          </a:p>
          <a:p>
            <a:endParaRPr lang="ru-RU" dirty="0"/>
          </a:p>
        </p:txBody>
      </p:sp>
      <p:pic>
        <p:nvPicPr>
          <p:cNvPr id="2050" name="Picture 2" descr="http://im3-tub-ru.yandex.net/i?id=75027202-24-72&amp;n=21"/>
          <p:cNvPicPr>
            <a:picLocks noChangeAspect="1" noChangeArrowheads="1"/>
          </p:cNvPicPr>
          <p:nvPr/>
        </p:nvPicPr>
        <p:blipFill>
          <a:blip r:embed="rId2"/>
          <a:srcRect l="8152"/>
          <a:stretch>
            <a:fillRect/>
          </a:stretch>
        </p:blipFill>
        <p:spPr bwMode="auto">
          <a:xfrm>
            <a:off x="4857752" y="1285860"/>
            <a:ext cx="3857652" cy="3150036"/>
          </a:xfrm>
          <a:prstGeom prst="rect">
            <a:avLst/>
          </a:prstGeom>
          <a:noFill/>
        </p:spPr>
      </p:pic>
      <p:pic>
        <p:nvPicPr>
          <p:cNvPr id="2052" name="Picture 4" descr="http://im2-tub-ru.yandex.net/i?id=342786319-01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52" y="4393389"/>
            <a:ext cx="3286148" cy="24646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Образы-символы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5543560" cy="4768865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800000"/>
                </a:solidFill>
              </a:rPr>
              <a:t>   </a:t>
            </a: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Трюм корабля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символ преисподней. Автор намекает на то, что господин из Сан-Франциско продал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душу за земные блага и теперь расплачивается за это смертью.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im2-tub-ru.yandex.net/i?id=1557610-10-16f-83358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143116"/>
            <a:ext cx="3200407" cy="21431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Образы-символы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4900618" cy="528641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Господин из Сан-Франциско, без имени, биографии, отличительных черт, без чувств и нравственных исканий </a:t>
            </a: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глобальный символ современной цивилизации, образ громадного зла, образ греха</a:t>
            </a:r>
          </a:p>
          <a:p>
            <a:endParaRPr lang="ru-RU" dirty="0"/>
          </a:p>
        </p:txBody>
      </p:sp>
      <p:pic>
        <p:nvPicPr>
          <p:cNvPr id="4" name="Picture 2" descr="D:\документы\11класс\Бунин\Господин из Сан франциско иллюстрации\index_pic.ph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292293"/>
            <a:ext cx="3359176" cy="5449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Образы-символы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3900486" cy="4697427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Название корабля «Атлантида» 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символ трагического исхода современной цивилизации</a:t>
            </a:r>
          </a:p>
          <a:p>
            <a:endParaRPr lang="ru-RU" dirty="0"/>
          </a:p>
        </p:txBody>
      </p:sp>
      <p:pic>
        <p:nvPicPr>
          <p:cNvPr id="7172" name="Picture 4" descr="http://im8-tub-ru.yandex.net/i?id=435485181-20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285860"/>
            <a:ext cx="3988613" cy="4786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Образы-символы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5043494" cy="4697427"/>
          </a:xfrm>
        </p:spPr>
        <p:txBody>
          <a:bodyPr/>
          <a:lstStyle/>
          <a:p>
            <a:pPr>
              <a:buNone/>
            </a:pPr>
            <a:r>
              <a:rPr lang="ru-RU" sz="4000" dirty="0" smtClean="0"/>
              <a:t>  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Влюбленная пара, нанятая «играть в любовь за хорошие деньги» -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символ фальши и продажности</a:t>
            </a:r>
          </a:p>
          <a:p>
            <a:endParaRPr lang="ru-RU" dirty="0"/>
          </a:p>
        </p:txBody>
      </p:sp>
      <p:pic>
        <p:nvPicPr>
          <p:cNvPr id="6146" name="Picture 2" descr="http://im2-tub-ru.yandex.net/i?id=541917934-58-72&amp;n=21"/>
          <p:cNvPicPr>
            <a:picLocks noChangeAspect="1" noChangeArrowheads="1"/>
          </p:cNvPicPr>
          <p:nvPr/>
        </p:nvPicPr>
        <p:blipFill>
          <a:blip r:embed="rId2"/>
          <a:srcRect l="42116" t="24242" r="22500"/>
          <a:stretch>
            <a:fillRect/>
          </a:stretch>
        </p:blipFill>
        <p:spPr bwMode="auto">
          <a:xfrm>
            <a:off x="6215074" y="1357298"/>
            <a:ext cx="2428892" cy="46709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Образы-символы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3357554" cy="4768865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Океан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символ бесконечности жизни и одновременно – знак стихии</a:t>
            </a:r>
          </a:p>
          <a:p>
            <a:endParaRPr lang="ru-RU" dirty="0"/>
          </a:p>
        </p:txBody>
      </p:sp>
      <p:pic>
        <p:nvPicPr>
          <p:cNvPr id="4098" name="Picture 2" descr="http://im3-tub-ru.yandex.net/i?id=160398673-12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42" y="2643182"/>
            <a:ext cx="5619757" cy="4214818"/>
          </a:xfrm>
          <a:prstGeom prst="rect">
            <a:avLst/>
          </a:prstGeom>
          <a:noFill/>
        </p:spPr>
      </p:pic>
      <p:pic>
        <p:nvPicPr>
          <p:cNvPr id="4100" name="Picture 4" descr="http://im7-tub-ru.yandex.net/i?id=90145133-42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6758" y="1214422"/>
            <a:ext cx="4457242" cy="35004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Образы-символы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4686304" cy="4768865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 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Ящик из-под содовой –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символ равенства всех перед смертью</a:t>
            </a:r>
          </a:p>
          <a:p>
            <a:endParaRPr lang="ru-RU" dirty="0"/>
          </a:p>
        </p:txBody>
      </p:sp>
      <p:pic>
        <p:nvPicPr>
          <p:cNvPr id="4" name="Picture 2" descr="D:\документы\11класс\Бунин\Господин из Сан франциско иллюстрации\index_pic.php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142984"/>
            <a:ext cx="4000496" cy="3901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 descr="http://im6-tub-ru.yandex.net/i?id=396838084-66-72&amp;n=21"/>
          <p:cNvPicPr>
            <a:picLocks noChangeAspect="1" noChangeArrowheads="1"/>
          </p:cNvPicPr>
          <p:nvPr/>
        </p:nvPicPr>
        <p:blipFill>
          <a:blip r:embed="rId3"/>
          <a:srcRect t="45106"/>
          <a:stretch>
            <a:fillRect/>
          </a:stretch>
        </p:blipFill>
        <p:spPr bwMode="auto">
          <a:xfrm>
            <a:off x="5000628" y="4568278"/>
            <a:ext cx="4143372" cy="22897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Образы-символы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4329114" cy="4768865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Фигура Дьявола на скалах Гибралтара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прямой символ злых сил</a:t>
            </a:r>
          </a:p>
          <a:p>
            <a:endParaRPr lang="ru-RU" dirty="0"/>
          </a:p>
        </p:txBody>
      </p:sp>
      <p:pic>
        <p:nvPicPr>
          <p:cNvPr id="24578" name="Picture 2" descr="http://im0-tub-ru.yandex.net/i?id=461987521-12-72&amp;n=21"/>
          <p:cNvPicPr>
            <a:picLocks noChangeAspect="1" noChangeArrowheads="1"/>
          </p:cNvPicPr>
          <p:nvPr/>
        </p:nvPicPr>
        <p:blipFill>
          <a:blip r:embed="rId2"/>
          <a:srcRect l="15699" r="15619"/>
          <a:stretch>
            <a:fillRect/>
          </a:stretch>
        </p:blipFill>
        <p:spPr bwMode="auto">
          <a:xfrm>
            <a:off x="5214942" y="1643050"/>
            <a:ext cx="3631435" cy="43577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Образы-символы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3757610" cy="4840303"/>
          </a:xfrm>
        </p:spPr>
        <p:txBody>
          <a:bodyPr/>
          <a:lstStyle/>
          <a:p>
            <a:pPr>
              <a:buNone/>
            </a:pPr>
            <a:r>
              <a:rPr lang="ru-RU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Песни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молитвы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абруццких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горцев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символ гармоничного существования человека и природы</a:t>
            </a:r>
          </a:p>
          <a:p>
            <a:endParaRPr lang="ru-RU" dirty="0"/>
          </a:p>
        </p:txBody>
      </p:sp>
      <p:pic>
        <p:nvPicPr>
          <p:cNvPr id="4" name="Picture 2" descr="http://im6-tub-ru.yandex.net/i?id=157373131-56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643050"/>
            <a:ext cx="4548207" cy="35718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Образы-символы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3543296" cy="4625989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Простые итальянцы, люди труда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символы осмысленного человеческого существования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2" name="Picture 4" descr="http://im7-tub-ru.yandex.net/i?id=148855720-36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18562" y="1571612"/>
            <a:ext cx="5225438" cy="37147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Образы-символы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4114800" cy="4697427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457200" y="1285860"/>
            <a:ext cx="8258204" cy="4840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Символично в рассказе и то, что после смерти богача веселье продолжается, абсолютно ничего не изменилось. Корабль плывет в обратном направлении, только уже с телом богача в ящике из-под содовой, а бальная музыка гремит опять «среди бешеной вьюги, проносившейся над гудевшим, как погребальная месса... океаном».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Автору важно было подчеркнуть мысль о ничтожности могущества человека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И.А. Бунина, часто использующего символы в своем творчестве, тем не менее нельзя считать писателем – символистом – он писатель реалистического направления, а символы для него – лишь одно из средств художественной выразительности, расширяющие содержание и придающие его произведениям особую окраску. Придавая всему изображаемому символическое начало, Бунин лишь углубляет свою мысль.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Философский смысл произведения</a:t>
            </a:r>
            <a:endParaRPr lang="ru-RU" sz="40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Жизнь прекрасна, но коротка, нужно ценить все её проявления – и первозданную красоту нетленной природы, и красоту душевного порыва, и все её духовные сокровища.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5723</TotalTime>
  <Words>437</Words>
  <Application>Microsoft Office PowerPoint</Application>
  <PresentationFormat>Экран (4:3)</PresentationFormat>
  <Paragraphs>47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Diseño predeterminado</vt:lpstr>
      <vt:lpstr>Презентация PowerPoint</vt:lpstr>
      <vt:lpstr>История создания рассказа</vt:lpstr>
      <vt:lpstr>Образы-символы</vt:lpstr>
      <vt:lpstr>Образы-символы</vt:lpstr>
      <vt:lpstr>Образы-символы</vt:lpstr>
      <vt:lpstr>Образы-символы</vt:lpstr>
      <vt:lpstr>Образы-символы</vt:lpstr>
      <vt:lpstr>Образы-символы</vt:lpstr>
      <vt:lpstr>Образы-символы</vt:lpstr>
      <vt:lpstr>Образы-символы</vt:lpstr>
      <vt:lpstr>Образы-символы</vt:lpstr>
      <vt:lpstr>Образы-символы</vt:lpstr>
      <vt:lpstr>Образы-символы</vt:lpstr>
      <vt:lpstr>Образы-символы</vt:lpstr>
      <vt:lpstr>Образы-символы</vt:lpstr>
      <vt:lpstr>Образы-символы</vt:lpstr>
      <vt:lpstr>Презентация PowerPoint</vt:lpstr>
      <vt:lpstr>Философский смысл произведения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Павел</cp:lastModifiedBy>
  <cp:revision>864</cp:revision>
  <dcterms:created xsi:type="dcterms:W3CDTF">2010-05-23T14:28:12Z</dcterms:created>
  <dcterms:modified xsi:type="dcterms:W3CDTF">2012-09-20T17:05:53Z</dcterms:modified>
</cp:coreProperties>
</file>