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9" r:id="rId3"/>
    <p:sldId id="257" r:id="rId4"/>
    <p:sldId id="260" r:id="rId5"/>
    <p:sldId id="266" r:id="rId6"/>
    <p:sldId id="263" r:id="rId7"/>
    <p:sldId id="264" r:id="rId8"/>
    <p:sldId id="265" r:id="rId9"/>
    <p:sldId id="267" r:id="rId10"/>
    <p:sldId id="261" r:id="rId11"/>
    <p:sldId id="262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7" d="100"/>
          <a:sy n="97" d="100"/>
        </p:scale>
        <p:origin x="-384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3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9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9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70" y="1004669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7" y="998817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872BA3C-27FE-4568-8F0F-9A63A9AB12D2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4128A1B-C6F2-414D-977A-2AF9690F7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71736" y="533401"/>
            <a:ext cx="6215107" cy="2752724"/>
          </a:xfrm>
        </p:spPr>
        <p:txBody>
          <a:bodyPr/>
          <a:lstStyle/>
          <a:p>
            <a:r>
              <a:rPr lang="ru-RU" dirty="0" smtClean="0"/>
              <a:t>   Медицина в19 веке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53221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Выполнила:</a:t>
            </a:r>
          </a:p>
          <a:p>
            <a:r>
              <a:rPr lang="ru-RU" dirty="0" smtClean="0"/>
              <a:t>Поспелова Алина</a:t>
            </a:r>
          </a:p>
          <a:p>
            <a:r>
              <a:rPr lang="ru-RU" dirty="0" smtClean="0"/>
              <a:t>10-А класс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1" y="357167"/>
            <a:ext cx="7901015" cy="5768997"/>
          </a:xfrm>
        </p:spPr>
        <p:txBody>
          <a:bodyPr/>
          <a:lstStyle/>
          <a:p>
            <a:r>
              <a:rPr lang="ru-RU" dirty="0"/>
              <a:t>В XIX века медицина стала окончательно сложившейся наукой. Продолжили свое развитие анатомия, физиология и другие ее отрасли. Благодаря успехам в диагностике и лечении о многих болезнях практически забыли. Значительно улучшились такие показатели, как средняя продолжительность жизни и заболеваемость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643314"/>
            <a:ext cx="3786215" cy="2571768"/>
          </a:xfrm>
          <a:prstGeom prst="rect">
            <a:avLst/>
          </a:prstGeom>
        </p:spPr>
      </p:pic>
      <p:pic>
        <p:nvPicPr>
          <p:cNvPr id="24578" name="Picture 2" descr="МЕДИЦИНА В СРЕДНЕВЕКОВОЙ ЕВРОП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3" y="3643314"/>
            <a:ext cx="4143404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5"/>
            <a:ext cx="8229600" cy="5697559"/>
          </a:xfrm>
        </p:spPr>
        <p:txBody>
          <a:bodyPr/>
          <a:lstStyle/>
          <a:p>
            <a:r>
              <a:rPr lang="ru-RU" dirty="0"/>
              <a:t> С началом 19 в. число новых открытий умножается так быстро, что за ними уже невозможно детально уследить. Взаимодействие биологических и небиологических знаний открыло невиданные перспективы: возникали и быстро развивались новые науки. </a:t>
            </a:r>
          </a:p>
        </p:txBody>
      </p:sp>
      <p:pic>
        <p:nvPicPr>
          <p:cNvPr id="25602" name="Picture 2" descr="The Medievalist and the Microbiologist: How Plague and Leprosy Have Opened Up New Perspectives on the History of Health - The U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7" y="3000373"/>
            <a:ext cx="4357719" cy="3076575"/>
          </a:xfrm>
          <a:prstGeom prst="rect">
            <a:avLst/>
          </a:prstGeom>
          <a:noFill/>
        </p:spPr>
      </p:pic>
      <p:pic>
        <p:nvPicPr>
          <p:cNvPr id="25604" name="Picture 4" descr="Огонек: ПРИПЛАТНАЯ МЕДИЦИ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000373"/>
            <a:ext cx="4024315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Научные успехи медицины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Анатомия и физиология, составляющие фундамент медицины, в 19 в. быстро развивались. Ч.Белл (1774-1842) выявил различие между чувствительными и двигательными нервами, а М.Холл (1790-1857) открыл рефлексы. В Германии И.Мюллер (1801-1858) разработал классификацию опухолей по микроскопическим данным, внес значительный вклад в эмбриологию и сделал физиологию отдельной дисциплиной. Другой специалист по микроскопической анатомии, </a:t>
            </a:r>
            <a:r>
              <a:rPr lang="ru-RU" dirty="0" err="1"/>
              <a:t>Я.Генле</a:t>
            </a:r>
            <a:r>
              <a:rPr lang="ru-RU" dirty="0"/>
              <a:t> (1809-1885), детально описал структуру всего организма, открыл почечные канальцы и установил, что полость тела покрыта эпителием (мезотелием). </a:t>
            </a:r>
            <a:r>
              <a:rPr lang="ru-RU" dirty="0" smtClean="0"/>
              <a:t>Р.Вирхов </a:t>
            </a:r>
            <a:r>
              <a:rPr lang="ru-RU" dirty="0"/>
              <a:t>(1821-1902) применил клеточную теорию к проблеме заболевания, установив, что именно клетка — первооснова развития патологических процессов. С работ </a:t>
            </a:r>
            <a:r>
              <a:rPr lang="ru-RU" dirty="0" err="1"/>
              <a:t>П.Брокб</a:t>
            </a:r>
            <a:r>
              <a:rPr lang="ru-RU" dirty="0"/>
              <a:t> (1824-1880) началось изучение локализации функций головного мозга. Великий физик Герман Гельмгольц (1821-1894) сделал важные открытия в физиологии зрения и слуха, изобрел офтальмоскоп. </a:t>
            </a:r>
            <a:r>
              <a:rPr lang="ru-RU" dirty="0" err="1"/>
              <a:t>Юстус</a:t>
            </a:r>
            <a:r>
              <a:rPr lang="ru-RU" dirty="0"/>
              <a:t> Либих (1803-1873) основал физиологическую химию.</a:t>
            </a:r>
            <a:endParaRPr lang="ru-RU" dirty="0" smtClean="0"/>
          </a:p>
          <a:p>
            <a:r>
              <a:rPr lang="ru-RU" dirty="0" smtClean="0"/>
              <a:t>Анатомия </a:t>
            </a:r>
            <a:r>
              <a:rPr lang="ru-RU" dirty="0"/>
              <a:t>к XIX столетию по развитию уже практически соответствовала современному уровню. В связи с этим основной исследовательский интерес был направлен на изучение патологической анатомии и гистологии (анатомии тканей). В то время было сделано большое количество открытий, позволяющих объяснить возникновение тех или иных заболеваний и патологические изменения, происходящие в тканях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357166"/>
            <a:ext cx="8229600" cy="534036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физиологии активно изучалось строение отдельных структур головного мозга, нервной дуги, органов чувств, пищеварительной и дыхательной систем, работы сердца и других механизмов. Открыты процессы передачи нервного импульса, метаболизм многих веществ, проводились эксперименты по изучению рефлексов. Стал широко использоваться метод опытов на животных.</a:t>
            </a:r>
          </a:p>
          <a:p>
            <a:r>
              <a:rPr lang="ru-RU" dirty="0" smtClean="0"/>
              <a:t>Успехам биологии во многом поспособствовала теория эволюции Чарльза Дарвина. Предложена клеточная теория строения живых организмов. Зародилось понятие генетики, предложены ее основные законы (</a:t>
            </a:r>
            <a:r>
              <a:rPr lang="ru-RU" dirty="0" err="1" smtClean="0"/>
              <a:t>законы</a:t>
            </a:r>
            <a:r>
              <a:rPr lang="ru-RU" dirty="0" smtClean="0"/>
              <a:t> Менделя).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1" y="214291"/>
            <a:ext cx="7615263" cy="5911873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Наибольший вклад в медицину 19 в. внесли К.Бернар, Пастер и Кох. Примечательно, что все трое были не клиницистами, а учеными-исследователями. Пастер даже не имел медицинской степени. Лаборатория начинает соперничать с клиникой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/>
              <a:t> </a:t>
            </a:r>
            <a:r>
              <a:rPr lang="ru-RU" dirty="0" smtClean="0"/>
              <a:t>            </a:t>
            </a:r>
            <a:r>
              <a:rPr lang="ru-RU" dirty="0"/>
              <a:t>Роберт Кох (1843-1910) открыл бациллу сибирской язвы, холерный вибрион и туберкулезную палочку. Его работы, в которых было показано, что с такими эпидемическими болезнями, как холера или тиф, можно бороться путем очистки (фильтрования) воды, возвестили новую эру в общественном здравоохранении. Он изобрел прозрачную плотную (агаровую) питательную среду для выращивания чистых бактериальных культур, внес вклад в борьбу с чумой рогатого скота в Северной Африке, исследовал многие тропические болезни.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      </a:t>
            </a:r>
            <a:r>
              <a:rPr lang="ru-RU" dirty="0" smtClean="0"/>
              <a:t>Ученик </a:t>
            </a:r>
            <a:r>
              <a:rPr lang="ru-RU" dirty="0"/>
              <a:t>Коха </a:t>
            </a:r>
            <a:r>
              <a:rPr lang="ru-RU" dirty="0" err="1"/>
              <a:t>Китазато</a:t>
            </a:r>
            <a:r>
              <a:rPr lang="ru-RU" dirty="0"/>
              <a:t> (1856-1931), которого называют «японским Кохом», выделил возбудителей столбняка и бубонной чумы. Норвежец </a:t>
            </a:r>
            <a:r>
              <a:rPr lang="ru-RU" dirty="0" err="1"/>
              <a:t>Г.Хансен</a:t>
            </a:r>
            <a:r>
              <a:rPr lang="ru-RU" dirty="0"/>
              <a:t> (1841-1912) обнаружил палочку проказы в 1874; </a:t>
            </a:r>
            <a:r>
              <a:rPr lang="ru-RU" dirty="0" err="1"/>
              <a:t>Г.Гаффки</a:t>
            </a:r>
            <a:r>
              <a:rPr lang="ru-RU" dirty="0"/>
              <a:t> (1850-1918) — бациллу брюшного тифа; </a:t>
            </a:r>
            <a:r>
              <a:rPr lang="ru-RU" dirty="0" err="1"/>
              <a:t>Ф.Лёффлер</a:t>
            </a:r>
            <a:r>
              <a:rPr lang="ru-RU" dirty="0"/>
              <a:t> (1852-1915) — возбудителей сапа и дифтерии. Другой ученик Коха Э.фон Беринг (1854-1917) разработал в 1890 принцип серотерапии (использования сыворотки); его дифтерийный антитоксин спас бессчетное число жизней. </a:t>
            </a:r>
            <a:r>
              <a:rPr lang="ru-RU" dirty="0" err="1"/>
              <a:t>А.Франкель</a:t>
            </a:r>
            <a:r>
              <a:rPr lang="ru-RU" dirty="0"/>
              <a:t> (1848-1916) открыл пневмококков, </a:t>
            </a:r>
            <a:r>
              <a:rPr lang="ru-RU" dirty="0" err="1"/>
              <a:t>У.Уэлш</a:t>
            </a:r>
            <a:r>
              <a:rPr lang="ru-RU" dirty="0"/>
              <a:t> (1850-1934) — возбудителя газовой гангрены.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       В течение веков даже лучшие медицинские умы считали, что гонорея и сифилис идентичны. </a:t>
            </a:r>
            <a:r>
              <a:rPr lang="ru-RU" dirty="0" err="1"/>
              <a:t>А.Нейссер</a:t>
            </a:r>
            <a:r>
              <a:rPr lang="ru-RU" dirty="0"/>
              <a:t> (1855-1916), открыв гонококк, убедительно доказал, что гонорея — самостоятельная болезнь.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8229600" cy="576899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 Открытие микробной инфекции привело к другому значительному шагу — антисептике. Вместе с анестезией антисептика совершила переворот в хирургии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         </a:t>
            </a:r>
            <a:r>
              <a:rPr lang="ru-RU" dirty="0" smtClean="0"/>
              <a:t>Попытки </a:t>
            </a:r>
            <a:r>
              <a:rPr lang="ru-RU" dirty="0"/>
              <a:t>заглушить страдания с помощью опия, мандрагоры, вина или </a:t>
            </a:r>
            <a:r>
              <a:rPr lang="ru-RU" dirty="0" err="1"/>
              <a:t>Cannabis</a:t>
            </a:r>
            <a:r>
              <a:rPr lang="ru-RU" dirty="0"/>
              <a:t> </a:t>
            </a:r>
            <a:r>
              <a:rPr lang="ru-RU" dirty="0" err="1"/>
              <a:t>sativa</a:t>
            </a:r>
            <a:r>
              <a:rPr lang="ru-RU" dirty="0"/>
              <a:t> (гашиш, марихуана) восходят к самому раннему периоду истории медицины. Но эти средства не могли спасти от острой боли, связанной с хирургическим вмешательством. </a:t>
            </a:r>
            <a:r>
              <a:rPr lang="ru-RU" dirty="0" smtClean="0"/>
              <a:t>Первая </a:t>
            </a:r>
            <a:r>
              <a:rPr lang="ru-RU" dirty="0"/>
              <a:t>публичная операция под наркозом (с использованием эфира) была проведена в США в октябре 1846. В Англии </a:t>
            </a:r>
            <a:r>
              <a:rPr lang="ru-RU" dirty="0" err="1"/>
              <a:t>Р.Листон</a:t>
            </a:r>
            <a:r>
              <a:rPr lang="ru-RU" dirty="0"/>
              <a:t> применил эфир в декабре 1846. Хлороформ был введен Дж. Симпсоном (1811-1870) в ноябре 1847. Анестезия входила в практику, рассеивая смертельный ужас перед хирургией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/>
              <a:t> </a:t>
            </a:r>
            <a:r>
              <a:rPr lang="ru-RU" dirty="0" smtClean="0"/>
              <a:t>           Введение </a:t>
            </a:r>
            <a:r>
              <a:rPr lang="ru-RU" dirty="0"/>
              <a:t>анестезии решило проблему боли, но осталась проблема смертности, связанная с гнойными (септическими) инфекциями при операциях. Все еще была жива идея, что нагноение — необходимый процесс при заживлении ран, оно называлось «славным гноем» и уносило больше жизней, чем сам хирургический нож. Хирурги пренебрегали самыми элементарными правилами гигиены: оперировали в повседневной одежде, с немытыми руками, используя грязные инструменты.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ome Birth Choices &quot; History of Midwives In Ameri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642918"/>
            <a:ext cx="3786182" cy="557216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786446" cy="5554683"/>
          </a:xfrm>
        </p:spPr>
        <p:txBody>
          <a:bodyPr>
            <a:noAutofit/>
          </a:bodyPr>
          <a:lstStyle/>
          <a:p>
            <a:r>
              <a:rPr lang="ru-RU" sz="1600" dirty="0"/>
              <a:t>   В акушерстве уже намечалось какое-то представление о причинах инфицирования. Родильная горячка была страшным бедствием родильных палат. Еще в 18 в. несколько хирургов настаивали на строгой гигиене младшего медицинского персонала и врачей и чистоте помещений. Но на это почти не обратили внимания. В Америке, О.Холмс (1809-1894) пришел к выводу, что патологоанатомический кабинет является главным источником инфекции, и стал призывать врачей мыть руки и менять одежду, прежде чем присутствовать при родах. Но и его нововведение вызвало лишь неприязнь. Преследования и нападки ожидали также другого пионера акушерской гигиены, </a:t>
            </a:r>
            <a:r>
              <a:rPr lang="ru-RU" sz="1600" dirty="0" err="1"/>
              <a:t>И.Земмельвейса</a:t>
            </a:r>
            <a:r>
              <a:rPr lang="ru-RU" sz="1600" dirty="0"/>
              <a:t> из Вены (1818-1865). Смертность рожениц в больничных палатах, где проходили практику студенты, была намного выше, чем в тех палатах, где обучались акушерки. Студенты приходили сразу после патологоанатомических занятий, и </a:t>
            </a:r>
            <a:r>
              <a:rPr lang="ru-RU" sz="1600" dirty="0" err="1"/>
              <a:t>Земмельвейс</a:t>
            </a:r>
            <a:r>
              <a:rPr lang="ru-RU" sz="1600" dirty="0"/>
              <a:t>, сделав вывод, что родильная горячка вызывалась «гнилостными частичками», оставшимися на руках студентов, стал требовать, чтобы они мыли руки в растворе хлорной извести. Смертность рожениц упала с 18 до 1%, но закоснелые умы упорно сопротивлялись нововведениям. </a:t>
            </a:r>
            <a:r>
              <a:rPr lang="ru-RU" sz="1600" dirty="0" err="1"/>
              <a:t>Земмельвейс</a:t>
            </a:r>
            <a:r>
              <a:rPr lang="ru-RU" sz="1600" dirty="0"/>
              <a:t>, вынужденный уйти в отставку, был доведен до психического расстройства.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229600" cy="4429157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    Более счастливо сложилась судьба другого пионера антисептики - Джозефа Листера (1827-1912), которого в отличие от </a:t>
            </a:r>
            <a:r>
              <a:rPr lang="ru-RU" dirty="0" err="1"/>
              <a:t>Земмельвейса</a:t>
            </a:r>
            <a:r>
              <a:rPr lang="ru-RU" dirty="0"/>
              <a:t>, сопровождали почести и слава: он стал лордом Листером, первым из английских врачей удостоившись звания пэра. </a:t>
            </a:r>
            <a:r>
              <a:rPr lang="ru-RU" dirty="0" err="1" smtClean="0"/>
              <a:t>Земмельвейс</a:t>
            </a:r>
            <a:r>
              <a:rPr lang="ru-RU" dirty="0" smtClean="0"/>
              <a:t> </a:t>
            </a:r>
            <a:r>
              <a:rPr lang="ru-RU" dirty="0"/>
              <a:t>мог только предположить наличие «гнилостных частичек» и продвигаться дальше эмпирическим путем. Великая реформа Листера основывалась на солидном фундаменте важнейших открытий Пастера.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     Изучив работы Пастера, Листер пришел к выводу, что причиной нагноения (сепсиса) хирургических ран являются микроорганизмы, и для борьбы с ними использовал карболовую кислоту. Позднее она была заменена более мягкими антисептиками. Сами раны и все, что с ними соприкасалось, отныне подвергалось обеззараживанию (дезинфекции); воздух очищался разбрызгиванием карболовой кислоты. Асептическая одежда, хирургические перчатки и маски, автоклавы появились гораздо позже, но первые важные шаги в этом направлении были сделаны. Эра «славного гноя» кончилась, и хирургия могла идти вперед.</a:t>
            </a:r>
          </a:p>
        </p:txBody>
      </p:sp>
      <p:pic>
        <p:nvPicPr>
          <p:cNvPr id="16386" name="Picture 2" descr="Медицина XIX века: самый быстрый нож Вест-Энда &quot; Взрывные новости, интересные факты, фото дня, познавательные статьи - 2cafe.n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4071942"/>
            <a:ext cx="5429288" cy="26432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00042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Достижения практической медицины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7239000" cy="509843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начале 19 </a:t>
            </a:r>
            <a:r>
              <a:rPr lang="ru-RU" dirty="0" err="1" smtClean="0"/>
              <a:t>в.,Корвизар</a:t>
            </a:r>
            <a:r>
              <a:rPr lang="ru-RU" dirty="0" smtClean="0"/>
              <a:t> ввел метод прослушивания и перкуссии. Другой важный вклад в диагностику сделал изобретатель стетоскопа </a:t>
            </a:r>
            <a:r>
              <a:rPr lang="ru-RU" dirty="0" err="1" smtClean="0"/>
              <a:t>Р.Лаэннек</a:t>
            </a:r>
            <a:r>
              <a:rPr lang="ru-RU" dirty="0" smtClean="0"/>
              <a:t> (1781-1826). Эти открытия обеспечили развитие кардиологии и раннюю диагностику заболеваний органов грудной клетки.</a:t>
            </a:r>
            <a:endParaRPr lang="ru-RU" dirty="0"/>
          </a:p>
          <a:p>
            <a:r>
              <a:rPr lang="ru-RU" dirty="0" smtClean="0"/>
              <a:t>В 19-м столетии медицинская практика наконец начала меняться. В это время ученые и медики сделали открытия, которые стали революционными в медицине. Усовершенствование микроскопа сделало возможным более подробное изучение тканей – область, которая была названа гистологией. Это привело к появлению новой науки о клетке – цитологии. </a:t>
            </a:r>
          </a:p>
          <a:p>
            <a:r>
              <a:rPr lang="ru-RU" dirty="0" smtClean="0"/>
              <a:t>Большие </a:t>
            </a:r>
            <a:r>
              <a:rPr lang="ru-RU" dirty="0"/>
              <a:t>успехи произошли в изучении инфекционных заболеваний. Благодаря совершенствованию микроскопической техники ученые «воочию» увидели их возбудителей. Были выяснены предрасполагающие факторы для развития многих болезней, механизмы их передачи, а также меры профилактики.  </a:t>
            </a:r>
          </a:p>
          <a:p>
            <a:r>
              <a:rPr lang="ru-RU" dirty="0"/>
              <a:t>Диагностика и лечение большинства заболеваний значительно продвинулась. Переворот произошел и в хирургии. Так, некоторые патологические состояния, ранее считавшиеся безнадежными, стали с успехом лечиться. Развивалась и узкая специализация: врачи окончательно разделись на терапевтов, хирургов, кардиологов, офтальмологов, гинекологов и других специалистов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8229600" cy="584043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   С ростом знаний по анатомии, физиологии и патологии появилась и стала развиваться новая медицинская дисциплина — неврология. Работа головного мозга и нервной системы в здоровом и больном организме исследовали </a:t>
            </a:r>
            <a:r>
              <a:rPr lang="ru-RU" dirty="0" err="1"/>
              <a:t>Г.Дюшен</a:t>
            </a:r>
            <a:r>
              <a:rPr lang="ru-RU" dirty="0"/>
              <a:t> (1806-1875), </a:t>
            </a:r>
            <a:r>
              <a:rPr lang="ru-RU" dirty="0" err="1"/>
              <a:t>Ж.М.Шарко</a:t>
            </a:r>
            <a:r>
              <a:rPr lang="ru-RU" dirty="0"/>
              <a:t> (1825-1893), П.Мари (1853-1940), </a:t>
            </a:r>
            <a:r>
              <a:rPr lang="ru-RU" dirty="0" err="1"/>
              <a:t>Ж.Бабинский</a:t>
            </a:r>
            <a:r>
              <a:rPr lang="ru-RU" dirty="0"/>
              <a:t> (1857-1922), </a:t>
            </a:r>
            <a:r>
              <a:rPr lang="ru-RU" dirty="0" err="1"/>
              <a:t>Дж.Джэксон</a:t>
            </a:r>
            <a:r>
              <a:rPr lang="ru-RU" dirty="0"/>
              <a:t> (1835-1911) и многие другие. Началось развитие психиатрии, области прежде обойденной вниманием. Сумасшествие больше не рассматривалась как одержимость нечистым духом. Душевные болезни были классифицированы </a:t>
            </a:r>
            <a:r>
              <a:rPr lang="ru-RU" dirty="0" err="1"/>
              <a:t>Э.Крепелином</a:t>
            </a:r>
            <a:r>
              <a:rPr lang="ru-RU" dirty="0"/>
              <a:t> (1856-1926) и стали изучаться в клиниках и больницах. До 19 в. психиатрические больные содержались, как животные или преступники.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3"/>
            <a:ext cx="7239000" cy="5955694"/>
          </a:xfrm>
        </p:spPr>
        <p:txBody>
          <a:bodyPr>
            <a:normAutofit/>
          </a:bodyPr>
          <a:lstStyle/>
          <a:p>
            <a:r>
              <a:rPr lang="ru-RU" dirty="0"/>
              <a:t> Идея психоанализа была выдвинута Зигмундом Фрейдом (1856-1939) еще в конце 19 в., но признание он получил только в 20 в. То же самое можно сказать о двух других открытиях конца 19 в.: рентгеновских лучах и радии. Открытие рентгеновских лучей Вильгельмом Конрадом Рентгеном (1845-1923) относится к 1895, а открытие радия Пьером Кюри (1859-1906) и его женой Марией Склодовской-Кюри (1867-1934) — к 1898. Но их использование в медицине началось только в 20 в.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85728"/>
            <a:ext cx="8229600" cy="548324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Конец 19 в. отмечен еще одним достижением — победой над малярией, которая была причиной упадка многих древних цивилизаций и на протяжении веков опустошала целые регионы. Открытие хинина помогло немного смягчить ее разрушительное действие, но не предотвратить его. </a:t>
            </a:r>
            <a:r>
              <a:rPr lang="ru-RU" dirty="0" err="1" smtClean="0"/>
              <a:t>Ш.Лаверан</a:t>
            </a:r>
            <a:r>
              <a:rPr lang="ru-RU" dirty="0" smtClean="0"/>
              <a:t> (1845-1922) впервые обнаружил малярийного паразита в крови человека в 1880, а в 1897 Р.Росс (1857-1932) выявил его переносчика — малярийного комара, так что появилась возможность, систематически уничтожая личинок комара, контролировать распространение заболевания.</a:t>
            </a:r>
            <a:endParaRPr lang="ru-RU" dirty="0" smtClean="0"/>
          </a:p>
          <a:p>
            <a:r>
              <a:rPr lang="ru-RU" dirty="0"/>
              <a:t> Открытия причин эпидемических и инфекционных заболеваний не могли не отразиться на профилактической медицине и общественном здравоохранении. Осушение болот, контроль за водоснабжением, повсеместная вакцинация, продуманная карантинная система послужили улучшению здоровья цивилизованного мира. Возросла средняя продолжительность жизни. Благодаря антисептике, а также совершенствованию акушерской и педиатрической помощи снизился уровень материнской и детской смертности.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0"/>
            <a:ext cx="8229600" cy="5697559"/>
          </a:xfrm>
        </p:spPr>
        <p:txBody>
          <a:bodyPr/>
          <a:lstStyle/>
          <a:p>
            <a:r>
              <a:rPr lang="ru-RU" dirty="0"/>
              <a:t>В течение 19 века возникли многие медицинские специальности, в частности эндокринология, иммунология, химиотерапия; значительный прогресс произошел также в других отраслях медицины, в том числе в офтальмологии и гинекологии. Начался 19 век в атмосфере, все еще полной суеверий, к концу же его медицина обрела прочную научную основу.</a:t>
            </a:r>
          </a:p>
        </p:txBody>
      </p:sp>
      <p:pic>
        <p:nvPicPr>
          <p:cNvPr id="4" name="Picture 2" descr="Medicine and the Bod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1" y="3714752"/>
            <a:ext cx="6191251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107</TotalTime>
  <Words>648</Words>
  <Application>Microsoft Office PowerPoint</Application>
  <PresentationFormat>Экран (4:3)</PresentationFormat>
  <Paragraphs>29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   Медицина в19 веке </vt:lpstr>
      <vt:lpstr>Слайд 2</vt:lpstr>
      <vt:lpstr>Слайд 3</vt:lpstr>
      <vt:lpstr>Научные успехи медицины </vt:lpstr>
      <vt:lpstr>Слайд 5</vt:lpstr>
      <vt:lpstr>Слайд 6</vt:lpstr>
      <vt:lpstr>Слайд 7</vt:lpstr>
      <vt:lpstr>Слайд 8</vt:lpstr>
      <vt:lpstr>Слайд 9</vt:lpstr>
      <vt:lpstr>Достижения практической медицины </vt:lpstr>
      <vt:lpstr>Слайд 11</vt:lpstr>
      <vt:lpstr>Слайд 12</vt:lpstr>
      <vt:lpstr>Слайд 13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wind7</dc:creator>
  <cp:lastModifiedBy>wind7</cp:lastModifiedBy>
  <cp:revision>11</cp:revision>
  <dcterms:created xsi:type="dcterms:W3CDTF">2014-11-14T12:42:25Z</dcterms:created>
  <dcterms:modified xsi:type="dcterms:W3CDTF">2014-11-14T15:49:50Z</dcterms:modified>
</cp:coreProperties>
</file>