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8" r:id="rId11"/>
    <p:sldId id="266" r:id="rId12"/>
    <p:sldId id="267" r:id="rId13"/>
    <p:sldId id="269" r:id="rId14"/>
    <p:sldId id="270" r:id="rId15"/>
    <p:sldId id="273" r:id="rId16"/>
    <p:sldId id="272" r:id="rId17"/>
    <p:sldId id="274" r:id="rId18"/>
    <p:sldId id="275" r:id="rId19"/>
    <p:sldId id="276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AA779-CBC8-41B3-BD1E-C5194B62CB91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8DE8B-66F2-4E17-9D84-855B59B32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816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8DE8B-66F2-4E17-9D84-855B59B329A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963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11AAC00-D776-41CF-BECD-FFEA6F381FE0}" type="datetimeFigureOut">
              <a:rPr lang="ru-RU" smtClean="0"/>
              <a:t>25.04.2013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73EC2AA-6AEA-492B-8515-22E6C547E7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3508" y="251055"/>
            <a:ext cx="8712968" cy="619268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8640"/>
            <a:ext cx="8496944" cy="5940088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Ефим Антонович </a:t>
            </a:r>
            <a:r>
              <a:rPr lang="ru-RU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Бутаев</a:t>
            </a:r>
            <a:r>
              <a:rPr lang="ru-RU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 </a:t>
            </a:r>
            <a:endParaRPr lang="en-US" sz="60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Kozuka Gothic Pro L" pitchFamily="34" charset="-128"/>
            </a:endParaRP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родился 25 декабря 1924 года около города Бугуруслана </a:t>
            </a: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в селе Верхнее  </a:t>
            </a:r>
          </a:p>
          <a:p>
            <a:r>
              <a:rPr lang="ru-RU" sz="40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Павлушкино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. </a:t>
            </a:r>
            <a:endParaRPr lang="en-US" sz="40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Kozuka Gothic Pro L" pitchFamily="34" charset="-128"/>
            </a:endParaRPr>
          </a:p>
          <a:p>
            <a:endParaRPr lang="ru-RU" sz="40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Kozuka Gothic Pro L" pitchFamily="34" charset="-128"/>
            </a:endParaRP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Проживает по адресу: </a:t>
            </a: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город  Бузулук, </a:t>
            </a: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улица  Школьная, дом 5. 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Kozuka Gothic Pro L" pitchFamily="34" charset="-128"/>
            </a:endParaRPr>
          </a:p>
        </p:txBody>
      </p:sp>
      <p:pic>
        <p:nvPicPr>
          <p:cNvPr id="1026" name="Picture 2" descr="C:\Documents and Settings\Виталий\Рабочий стол\Новая папка (5)\для Рыжовой\Бутаев Ефим Антонович\Изображение 1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990" y="2068708"/>
            <a:ext cx="3348777" cy="4464496"/>
          </a:xfrm>
          <a:prstGeom prst="round2DiagRect">
            <a:avLst>
              <a:gd name="adj1" fmla="val 13989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7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8712968" cy="619268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87141" y="188640"/>
            <a:ext cx="8229600" cy="293846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/>
            </a:r>
            <a:b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</a:br>
            <a: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Мать  </a:t>
            </a:r>
            <a:r>
              <a:rPr lang="ru-RU" sz="4400" b="1" i="1" cap="none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Устиния</a:t>
            </a:r>
            <a: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  Андреевна </a:t>
            </a:r>
            <a:r>
              <a:rPr lang="ru-RU" sz="4400" b="1" i="1" cap="non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и </a:t>
            </a:r>
            <a: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/>
            </a:r>
            <a:b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</a:br>
            <a: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отец  Антон </a:t>
            </a:r>
            <a:r>
              <a:rPr lang="ru-RU" sz="4400" b="1" i="1" cap="non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Николаевич, </a:t>
            </a:r>
            <a: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/>
            </a:r>
            <a:b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</a:br>
            <a: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были </a:t>
            </a:r>
            <a:r>
              <a:rPr lang="ru-RU" sz="4400" b="1" i="1" cap="non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рабочими колхоза. </a:t>
            </a:r>
            <a: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/>
            </a:r>
            <a:b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</a:br>
            <a: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  <a:t>В семье было 4 братьев и сестер.</a:t>
            </a:r>
            <a:br>
              <a:rPr lang="ru-RU" sz="4400" b="1" i="1" cap="none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Kozuka Gothic Pro L" pitchFamily="34" charset="-128"/>
              </a:rPr>
            </a:br>
            <a:endParaRPr lang="ru-RU" sz="4400" b="1" i="1" cap="none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Kozuka Gothic Pro L" pitchFamily="34" charset="-128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540" y="2830479"/>
            <a:ext cx="5574928" cy="3801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1354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384" y="196043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1" y="188790"/>
            <a:ext cx="86961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«О начале войны я услышал по радио и добровольцем ушел на фронт», -  вспоминает ветеран. </a:t>
            </a:r>
          </a:p>
          <a:p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Тогда Ефиму </a:t>
            </a: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 Антоновичу </a:t>
            </a: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было всего 17 лет…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2287072"/>
            <a:ext cx="4597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812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63513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3772" y="764704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i="1" dirty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Был разведчиком, затем за </a:t>
            </a:r>
            <a:r>
              <a:rPr lang="ru-RU" sz="4000" b="1" i="1" dirty="0" smtClean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отличные </a:t>
            </a:r>
            <a:r>
              <a:rPr lang="ru-RU" sz="4000" b="1" i="1" dirty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боевые заслуги был командиром взвода разведки.   </a:t>
            </a:r>
            <a:endParaRPr lang="ru-RU" sz="4000" b="1" i="1" dirty="0" smtClean="0">
              <a:solidFill>
                <a:srgbClr val="797B7E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lvl="0"/>
            <a:r>
              <a:rPr lang="ru-RU" sz="4000" b="1" i="1" dirty="0" smtClean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Уже </a:t>
            </a:r>
            <a:r>
              <a:rPr lang="ru-RU" sz="4000" b="1" i="1" dirty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  18 лет </a:t>
            </a:r>
            <a:r>
              <a:rPr lang="ru-RU" sz="4000" b="1" i="1" dirty="0" smtClean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Е.А</a:t>
            </a:r>
            <a:r>
              <a:rPr lang="ru-RU" sz="4000" b="1" i="1" dirty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 </a:t>
            </a:r>
            <a:r>
              <a:rPr lang="ru-RU" sz="4000" b="1" i="1" dirty="0" err="1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Бутаева</a:t>
            </a:r>
            <a:r>
              <a:rPr lang="ru-RU" sz="4000" b="1" i="1" dirty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ранили, он был контужен, полгода пробыл в госпиталях: </a:t>
            </a:r>
            <a:r>
              <a:rPr lang="ru-RU" sz="4000" b="1" i="1" dirty="0" smtClean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города  Торжка  </a:t>
            </a:r>
            <a:r>
              <a:rPr lang="ru-RU" sz="4000" b="1" i="1" dirty="0" err="1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Калинской</a:t>
            </a:r>
            <a:r>
              <a:rPr lang="ru-RU" sz="4000" b="1" i="1" dirty="0">
                <a:solidFill>
                  <a:srgbClr val="797B7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области, города Иванова и Бузулука.</a:t>
            </a:r>
          </a:p>
        </p:txBody>
      </p:sp>
    </p:spTree>
    <p:extLst>
      <p:ext uri="{BB962C8B-B14F-4D97-AF65-F5344CB8AC3E}">
        <p14:creationId xmlns:p14="http://schemas.microsoft.com/office/powerpoint/2010/main" val="341942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177321"/>
            <a:ext cx="777686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Победу над Германией встретил в Бузулуке. </a:t>
            </a:r>
          </a:p>
          <a:p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7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560" y="221006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9087" y="332656"/>
            <a:ext cx="8496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«Я жив благодаря моей жене. Она меня выходила после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ранения. Уже 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прошло 2 года, как она умерла, но эта рана у меня постоянно кровоточит».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511" y="2887201"/>
            <a:ext cx="5076468" cy="36624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41612"/>
            <a:ext cx="909637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548680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После войны работал заведующим клубом села Верхнее  </a:t>
            </a:r>
            <a:r>
              <a:rPr lang="ru-RU" sz="40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Павлушкино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, работал в колхозе.  </a:t>
            </a:r>
          </a:p>
          <a:p>
            <a:endParaRPr lang="ru-RU" sz="40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Последние 18 лет был заместителем главного врача по хозяйственной части, в больнице города Бузулуке.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2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48680"/>
            <a:ext cx="7776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Время идет, события войны отодвигаются  все дальше и дальше, </a:t>
            </a: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но в памяти ветерана война  живет…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45752"/>
            <a:ext cx="5238824" cy="38887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6720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921" y="332656"/>
            <a:ext cx="84249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Ефим Антонович частый гость  в МОАУ «СОШ № 13». </a:t>
            </a:r>
            <a:endParaRPr lang="en-US" sz="40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Регулярно 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приходит на различные классные часы и патриотические мероприятия. 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7" name="Picture 3" descr="C:\Documents and Settings\Виталий\Рабочий стол\Новая папка (5)\для Рыжовой\Изображение 0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334" y="2865845"/>
            <a:ext cx="5248662" cy="3936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45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Виталий\Рабочий стол\Новая папка (5)\для Рыжовой\100_83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95" y="430922"/>
            <a:ext cx="7548921" cy="56623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32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Documents and Settings\Виталий\Рабочий стол\Новая папка (5)\для Рыжовой\100_83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704856" cy="57793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01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Documents and Settings\Виталий\Рабочий стол\Новая папка (5)\для Рыжовой\100_83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7" y="379552"/>
            <a:ext cx="7511612" cy="56343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56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Documents and Settings\Виталий\Рабочий стол\Новая папка (5)\для Рыжовой\100_83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894"/>
            <a:ext cx="7583620" cy="56884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86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Documents and Settings\Виталий\Рабочий стол\Новая папка (5)\для Рыжовой\Изображение 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58907"/>
            <a:ext cx="7416824" cy="55632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85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4664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Проживает  ветеран недалеко от школы, мы  регулярно ходим к нему и оказываем посильную помощь. 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170" name="Picture 2" descr="C:\Documents and Settings\Виталий\Рабочий стол\Новая папка (5)\для Рыжовой\Изображение 1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2317432"/>
            <a:ext cx="5760640" cy="43210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99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4664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Общаясь с ветераном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, члены 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клуба «Патриот» овладевают огромным духовным богатством.</a:t>
            </a:r>
          </a:p>
        </p:txBody>
      </p:sp>
      <p:pic>
        <p:nvPicPr>
          <p:cNvPr id="4" name="Picture 2" descr="C:\Documents and Settings\Виталий\Рабочий стол\Новая папка (5)\для Рыжовой\Изображение 1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028" y="2343656"/>
            <a:ext cx="5087951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2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20641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Ефим Антонович </a:t>
            </a:r>
            <a:r>
              <a:rPr lang="ru-RU" sz="40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Бутаев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имеет 14 орденов и медалей. Орден Маршала Жукова и Великой Отечественной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Войны. 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endParaRPr lang="ru-RU" sz="40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Медали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: Победы над Германией, 50 лет вооруженных сил и 70 лет вооруженных сил, 20 лет 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обеды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, 25 лет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Победы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, 30 лет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Победы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, 40 лет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Победы …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3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0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906032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19 жителей города Бузулука и </a:t>
            </a:r>
            <a:r>
              <a:rPr lang="ru-RU" sz="36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Бузулукского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района, удостоены звания Героя Советского Союза. 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Из </a:t>
            </a:r>
            <a:r>
              <a:rPr lang="ru-RU" sz="36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оренбуржцев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были сформированы и отправлены на  фронт 15 дивизий и 13 бригад.  Многие из них стали гвардейскими, награждены боевыми орденами. Другим  присвоены почетные  звания -  Ровенская, </a:t>
            </a:r>
            <a:r>
              <a:rPr lang="ru-RU" sz="36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Бобруйская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,  </a:t>
            </a:r>
            <a:r>
              <a:rPr lang="ru-RU" sz="36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Невельская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 </a:t>
            </a:r>
            <a:endParaRPr lang="ru-RU" sz="3600" b="1" i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endParaRPr lang="ru-RU" sz="36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68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4664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За годы войны 35 тысяч жителей  </a:t>
            </a:r>
            <a:r>
              <a:rPr lang="ru-RU" sz="36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Бузулукского</a:t>
            </a:r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были отправлены на фронт, 11229 из них не вернулись с войны.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8194" name="Picture 2" descr="C:\Documents and Settings\Виталий\Рабочий стол\Новая папка (5)\для Рыжовой\100_7637 -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745" y="2158990"/>
            <a:ext cx="3292475" cy="43894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78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29" y="177321"/>
            <a:ext cx="9090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Documents and Settings\Виталий\Рабочий стол\Новая папка (5)\для Рыжовой\100_76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8" y="476672"/>
            <a:ext cx="7391929" cy="55446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10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488</TotalTime>
  <Words>355</Words>
  <Application>Microsoft Office PowerPoint</Application>
  <PresentationFormat>Экран (4:3)</PresentationFormat>
  <Paragraphs>35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Углы</vt:lpstr>
      <vt:lpstr>Презентация PowerPoint</vt:lpstr>
      <vt:lpstr> Мать  Устиния  Андреевна и  отец  Антон Николаевич,  были рабочими колхоза.  В семье было 4 братьев и сестер.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2013-04-24T00:44:20Z</dcterms:created>
  <dcterms:modified xsi:type="dcterms:W3CDTF">2013-04-25T03:17:18Z</dcterms:modified>
</cp:coreProperties>
</file>