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0" r:id="rId6"/>
    <p:sldId id="257" r:id="rId7"/>
    <p:sldId id="259" r:id="rId8"/>
    <p:sldId id="258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4AFAD5B-C3AE-4A5E-934F-4E2E84DEFE6F}" type="datetimeFigureOut">
              <a:rPr lang="ru-RU" smtClean="0"/>
              <a:pPr/>
              <a:t>02.10.2011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161605A-4528-4233-91E5-521FBBB5F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lektroas.ru/wp-content/uploads/2010/04/elektricheskiy_tok_7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lektroas.ru/wp-content/uploads/2010/04/elektricheskiy_tok_3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ancy.ru/page/pervaya_pomosh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196753"/>
            <a:ext cx="8458200" cy="223224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Тема: Действие электрического тока на организм человека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293096"/>
            <a:ext cx="6912768" cy="2184648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smtClean="0"/>
              <a:t> 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Урок изучения нового материала. 9 класс</a:t>
            </a: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Автор: Старкова Г.В.                            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Ключи 2011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785786" y="332656"/>
            <a:ext cx="8001056" cy="1167518"/>
          </a:xfrm>
          <a:prstGeom prst="rect">
            <a:avLst/>
          </a:prstGeom>
        </p:spPr>
        <p:txBody>
          <a:bodyPr vert="horz" anchor="b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МОУ «Ключевская средняя  общеобразовательная школа №1»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512" y="548680"/>
            <a:ext cx="3688060" cy="2768208"/>
          </a:xfrm>
          <a:prstGeom prst="rect">
            <a:avLst/>
          </a:prstGeom>
          <a:noFill/>
          <a:ln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44008" y="476673"/>
            <a:ext cx="4032448" cy="3026700"/>
          </a:xfrm>
          <a:prstGeom prst="rect">
            <a:avLst/>
          </a:prstGeom>
          <a:noFill/>
          <a:ln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79512" y="3645024"/>
            <a:ext cx="3960442" cy="2817289"/>
          </a:xfrm>
          <a:prstGeom prst="rect">
            <a:avLst/>
          </a:prstGeom>
          <a:noFill/>
          <a:ln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716017" y="3501007"/>
            <a:ext cx="4077602" cy="3060593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такое электрический ток 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выяснить, что ток в проводнике существует?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Какие действия тока вы знаете?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Галина\Pictures\48px-Question_book-4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124744"/>
            <a:ext cx="1440160" cy="1110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Ответы на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Галина\Pictures\images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2571750" cy="17716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4149080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это те явления, которые вызывает электрический ток.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этим явлениям можно судить "есть" или "нет" в электрической цепи ток. </a:t>
            </a:r>
          </a:p>
        </p:txBody>
      </p:sp>
      <p:pic>
        <p:nvPicPr>
          <p:cNvPr id="6" name="Picture 2" descr="C:\Users\Галина\Pictures\48px-Question_book-4_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836712"/>
            <a:ext cx="1368152" cy="1054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Виды действия электрического тока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Термическое действие тока.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Электролитическое действие тока.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Механическое действие тока.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Биологическое действие тока.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Тема: Действие электрического тока на организм человека.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Галина\Pictures\imagesCAE228U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197418"/>
            <a:ext cx="5832648" cy="4374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выяснить, какие действия оказывает ток на организм человека и каковы их последствия;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-какие меры  безопасности должен знать и выполнять каждый из нас;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-учиться писать конспект урока самостоятельно.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Что вы знаете о действии электрического тока?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ничего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То, что изучали в школе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Имею дополнительные знания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Факторы, влияющие на исход поражения электрическим током.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Индивидуальные свойства человека.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-состояние здоровья;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-психическое состояние;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-фактор внимания;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-квалификация.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Параметры электрической цепи.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-величина напряжения;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-род и частота тока.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 окружающей среды.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-атмосферные условия;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-концентрация в воздухе различных веществ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Большое значение в исходе поражения имеет путь тока.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Поражение будет более тяжелым, если на пути тока оказывается </a:t>
            </a:r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сердце, грудная клетка, головной и спинной мозг.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Менее опасным считается путь тока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«нога — </a:t>
            </a:r>
            <a:r>
              <a:rPr lang="ru-RU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нога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«рука — </a:t>
            </a:r>
            <a:r>
              <a:rPr lang="ru-RU" dirty="0" err="1" smtClean="0">
                <a:solidFill>
                  <a:srgbClr val="FF0000"/>
                </a:solidFill>
              </a:rPr>
              <a:t>рука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20" descr="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3890161"/>
            <a:ext cx="2232248" cy="26835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2" descr="C:\Users\Галина\Pictures\1284754530_112a2ecfb2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861048"/>
            <a:ext cx="3312368" cy="269490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6488668"/>
            <a:ext cx="1760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«</a:t>
            </a:r>
            <a:r>
              <a:rPr lang="ru-RU" dirty="0" smtClean="0">
                <a:solidFill>
                  <a:srgbClr val="FF0000"/>
                </a:solidFill>
              </a:rPr>
              <a:t>рука — ноги»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6488668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«рука — </a:t>
            </a:r>
            <a:r>
              <a:rPr lang="ru-RU" dirty="0" err="1" smtClean="0">
                <a:solidFill>
                  <a:srgbClr val="FF0000"/>
                </a:solidFill>
              </a:rPr>
              <a:t>рука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00192" y="6488668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«</a:t>
            </a:r>
            <a:r>
              <a:rPr lang="ru-RU" dirty="0" smtClean="0">
                <a:solidFill>
                  <a:srgbClr val="FF0000"/>
                </a:solidFill>
              </a:rPr>
              <a:t>рука — ноги»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Поражение электрическим током подразделяют на две группы: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237626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электрический удар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электрические травмы.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Электрический удар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связывают с поражением внутренних органов,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электрические травмы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 поражением внешних органов.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elektroas.ru/wp-content/uploads/2010/04/elektricheskiy_tok_7-332x400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005064"/>
            <a:ext cx="288032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27332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539552" y="980728"/>
          <a:ext cx="8352928" cy="3960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38091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Сила тока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Действие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091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0.6 -1.5 мА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легкое дрожание рук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091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5 -7 мА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судороги в руках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746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8 - 10 мА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судороги и сильные боли в пальцах и кистях рук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746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20 - 25 мА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паралич рук, затруднение дыхания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027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50 - 80 мА 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3000 мА и при длительности более 0.1 с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паралич дыхания, при длительности более 3 с – паралич сердца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паралич дыхания и сердца, разрушение тканей тела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95536" y="530120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Следовательно, смертельной следует считать величину тока </a:t>
            </a:r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0.1 А.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 повышением частоты электрического тока более 500 Гц действие его ослабевает.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836712"/>
          <a:ext cx="8229600" cy="564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232248"/>
                <a:gridCol w="398112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Величина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тока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Действие тока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Переменный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ток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постоянного тока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1—1,5 мА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5—7 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раздражающее действие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Переменный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ток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постоянного тока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5—10 мА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10—15 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появляется боль в мышцах, сопровождаемая судорожным их сокращением.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Переменный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ток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постоянного тока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10—15 мА и выше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50—80 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Неотпускающие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токи»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Переменный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25 мА и выше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воздействует не только на мышцы рук и ног, но также и на мышцы грудной клетки, что может привести к параличу дыхания и вызвать смерть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 мА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вызывает быстрое нарушение работы органов дыхания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около 100 мА и более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за короткое время (1—2 с) поражает мышцу сердца и вызывает его фибрилляцию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более 5 А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вызывают паралич сердца и дыхания, минуя стадию фибрилляции сердца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91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!!!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Безопасным считается напряжение 12 В, а при работе в сухих, отапливаемых и вентилируемых помещениях - 36 В.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Содержимое 3" descr="http://elektroas.ru/wp-content/uploads/2010/04/elektricheskiy_tok_3-400x25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276872"/>
            <a:ext cx="612068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защиты от поражения током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голые провода, шины и другие токоведущие части либо располагают в недоступных местах, либо защищают ограждениями. В некоторых случаях для защиты от прикосновения применяют крышки, короба и т. 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т.б.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33768"/>
          </a:xfrm>
        </p:spPr>
        <p:txBody>
          <a:bodyPr>
            <a:noAutofit/>
          </a:bodyPr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1.При отключении приборов от сети необходимо держаться за штепсельную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вилку, придерживая корпус розетки.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2.Не допускается применение самодельных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нагревательных приборов,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приборов с открытой спиралью и не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зануленных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не заземленных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3.Не допускается наступать на оборванные, свешивающиеся или лежащие на земле или полу провода, кабели, тросы, соприкасающиеся с этими проводами или прикасаться к ним.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4. Не допускается эксплуатация неисправного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оборудования, а также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оборудования с неисправными или отключенными устройствами аварийного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отключения, блокировок защит и сигнализации.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5.Не оставлять без присмотра включенные в сеть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приборы, а также пользоваться ими при возникновении хотя бы одной из следующих неисправностей: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повреждение штепсельного соединения изоляции кабеля 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нечеткая работа выключателя;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появление дыма и запаха характерного для горячей изоляции;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поломка или появление трещин в корпусе прибора.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6. При работе с электроинструментом, ручными электрическими машинами и ручными светильниками необходимо выполнять меры безопасности, изложенные в«Инструкции по охране труда при работе с электроинструментом».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Освобождение от действия электрического тока.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Галина\Pictures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1" y="1682216"/>
            <a:ext cx="3266869" cy="4339072"/>
          </a:xfrm>
          <a:prstGeom prst="rect">
            <a:avLst/>
          </a:prstGeom>
          <a:noFill/>
        </p:spPr>
      </p:pic>
      <p:pic>
        <p:nvPicPr>
          <p:cNvPr id="5" name="Picture 2" descr="C:\Users\Галина\Pictures\0025-025-Otdelenie-postradavshego-ot-tokoveduschej-chasti-nakhodjaschejsja-p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28800"/>
            <a:ext cx="3168352" cy="2376264"/>
          </a:xfrm>
          <a:prstGeom prst="rect">
            <a:avLst/>
          </a:prstGeom>
          <a:noFill/>
        </p:spPr>
      </p:pic>
      <p:pic>
        <p:nvPicPr>
          <p:cNvPr id="6" name="Picture 2" descr="C:\Users\Галина\Pictures\0023-023-Osvobozhdenie-postradavshego-ot-dejstvija-toka-putjom-pererubyvanij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3" y="4110538"/>
            <a:ext cx="3168351" cy="237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Электрический ток невидим!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  <a:solidFill>
            <a:schemeClr val="accent2"/>
          </a:solidFill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30 % смертельных случаев - контакт с оборванным или провисшим проводом воздушных линий.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Не подходите ближе 8 метров к проводу, сообщайте о находке в структуру МЧС по телефону 01(112)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216024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Молния - это искровой разряд в атмосфере, происходящий между разноименно заряженными облаками или между  облаком и землей.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молния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395907"/>
            <a:ext cx="2880320" cy="40708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517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Большой вклад в создание теории атмосферного электричества внесли российские академики.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C:\Documents and Settings\Безугленко\Рабочий стол\22222\Рисунок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1038" y="2276872"/>
            <a:ext cx="3125562" cy="3830576"/>
          </a:xfrm>
          <a:noFill/>
        </p:spPr>
      </p:pic>
      <p:pic>
        <p:nvPicPr>
          <p:cNvPr id="5" name="Picture 8" descr="C:\Documents and Settings\Безугленко\Рабочий стол\22222\Рисунок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508104" y="2204864"/>
            <a:ext cx="3312368" cy="405939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6165304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Михаил Васильевич Ломоносов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97080" y="5949280"/>
            <a:ext cx="16963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Георг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Рихман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872208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изучении молнии 26 июля 1753 г  во время грозы  появилась шаровая молния.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Раздался оглушительный взрыв  и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Рихман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упал замертво.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img62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3830" y="2636912"/>
            <a:ext cx="3565105" cy="374441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Галина\Pictures\0014-014-Elektricheskij-znak-voznikshij-pri-porazhenii-molniej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495" y="1108677"/>
            <a:ext cx="7286881" cy="54651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94421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Находясь вне дома и видя приближение грозы, надо покинуть опасные места: горы и вершины холмов, открытые равнины, берега водоемов.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793608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Запомните,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под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одиноко стоящим деревом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 в коем случае нельзя прятаться. Потому ,что именно в это дерево, скорее всего, и ударит молния.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Помните, что во время грозы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опасно пользоваться сотовым телефонам.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Сотовый телефон во время дождя  заземлен через влажное тело человека, которое на мокрой земле становиться проводником электрического тока.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ПОМНИТЕ!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человека из 4 пораженных молнией остаются живы, если своевременно оказать первую помощь: искусственное дыхание и массаж сердца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Полезное действие тока.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Электрошок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Дефибрилляторы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Гальванизация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Интерференционная терапия.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Лекарственный электрофорез.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Электродиагностика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Электростимуляция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Физиотерапия-Лечение током низкого напряжения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Физиотерапевтический аппарат для лечения током надтональной частоты "Ультратон-03-АМП" с 7-ю электродами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Галина\Pictures\pi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645024"/>
            <a:ext cx="3830826" cy="29523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27984" y="3645024"/>
            <a:ext cx="4392488" cy="29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ПОКАЗАНИЯ К ПРИМЕНЕНИЮ: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Грипп, простудные заболевания уха, горла, носа, глаз, десен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Угри, диатез, экзема, фурункулы, бородавки, нейродермиты и др. кожные заболевания.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Для лечения ран, язв, ожогов, послеоперационных швов.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Невралгия, остеохондроз, радикулит и т.д.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568952" cy="388843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Внутритканевая электростимуляция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(иначе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тканевая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нейроадаптация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заключается в прямом воздействии низкочастотным импульсным током на костную ткань вовлеченных в патологический процесс позвонков и суставов. Электрический ток подводят к кости с помощью иглы-электрода, так как кожа является барьером для электротока.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Picture 2" descr="C:\Users\Галина\Pictures\i3611-icon-smal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293096"/>
            <a:ext cx="2694246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интересно!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2004-02-10 В Японии разработана установка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нового типа для лечения определенного класса глазных заболеваний. Лечебный эффект достигается за счет пропускания через глазные яблоки электрического тока низкого напряжения.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Стимулирование мозга с помощью очень низкого разряда электрического тока может повысить математические способности человека на срок до шести месяцев. К таким выводам привело исследование британских неврологов.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Электрошокер, электрошок - (ЭШУ)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280831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Электрошокер, электрошок - (ЭШУ) - может использоваться гражданскими лицами в качестве оружия самообороны и приобретается без специального разрешения гражданами не моложе 18-лет на основании Федерального Закона РФ "Об Оружии" (ст.13 от 13.12.96 г.)"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Галина\Pictures\888g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81128"/>
            <a:ext cx="1524000" cy="1143000"/>
          </a:xfrm>
          <a:prstGeom prst="rect">
            <a:avLst/>
          </a:prstGeom>
          <a:noFill/>
        </p:spPr>
      </p:pic>
      <p:pic>
        <p:nvPicPr>
          <p:cNvPr id="5" name="Picture 5" descr="C:\Users\Галина\Pictures\osa805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581128"/>
            <a:ext cx="1524000" cy="1143000"/>
          </a:xfrm>
          <a:prstGeom prst="rect">
            <a:avLst/>
          </a:prstGeom>
          <a:noFill/>
        </p:spPr>
      </p:pic>
      <p:pic>
        <p:nvPicPr>
          <p:cNvPr id="6" name="Picture 3" descr="C:\Users\Галина\Pictures\916g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4725144"/>
            <a:ext cx="1524000" cy="1143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1" y="6093296"/>
            <a:ext cx="18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Электрошокер ОСА-888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5877272"/>
            <a:ext cx="24482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Электрошокер ОСА-Ф805 (Верона)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6021288"/>
            <a:ext cx="2718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Электрошокер ОСА-916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Сделайте надписи к этим рисункам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Галина\Pictures\images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1762154" cy="2049016"/>
          </a:xfrm>
          <a:prstGeom prst="rect">
            <a:avLst/>
          </a:prstGeom>
          <a:noFill/>
        </p:spPr>
      </p:pic>
      <p:pic>
        <p:nvPicPr>
          <p:cNvPr id="5" name="Picture 3" descr="C:\Users\Галина\Pictures\imagesCAY62WA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556792"/>
            <a:ext cx="2619375" cy="1743075"/>
          </a:xfrm>
          <a:prstGeom prst="rect">
            <a:avLst/>
          </a:prstGeom>
          <a:noFill/>
        </p:spPr>
      </p:pic>
      <p:pic>
        <p:nvPicPr>
          <p:cNvPr id="6" name="Picture 4" descr="C:\Users\Галина\Pictures\imagesCAPYFZP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412776"/>
            <a:ext cx="1656184" cy="2096861"/>
          </a:xfrm>
          <a:prstGeom prst="rect">
            <a:avLst/>
          </a:prstGeom>
          <a:noFill/>
        </p:spPr>
      </p:pic>
      <p:pic>
        <p:nvPicPr>
          <p:cNvPr id="7" name="Picture 5" descr="C:\Users\Галина\Pictures\security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544" y="4005064"/>
            <a:ext cx="2400248" cy="2695136"/>
          </a:xfrm>
          <a:prstGeom prst="rect">
            <a:avLst/>
          </a:prstGeom>
          <a:noFill/>
        </p:spPr>
      </p:pic>
      <p:pic>
        <p:nvPicPr>
          <p:cNvPr id="8" name="Picture 6" descr="C:\Users\Галина\Pictures\images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3861048"/>
            <a:ext cx="2923198" cy="2808312"/>
          </a:xfrm>
          <a:prstGeom prst="rect">
            <a:avLst/>
          </a:prstGeom>
          <a:noFill/>
        </p:spPr>
      </p:pic>
      <p:pic>
        <p:nvPicPr>
          <p:cNvPr id="9" name="Picture 7" descr="C:\Users\Галина\Pictures\_1_~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9983" y="4005064"/>
            <a:ext cx="2868633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517104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Если человек своим телом замыкает цепь при напряжении в 220 В, какой ток проходит через него? Если сопротивление человеческого тела 1000 Ом. Опасен ли такой ток для человека?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pic>
        <p:nvPicPr>
          <p:cNvPr id="4" name="Picture 2" descr="C:\Users\Галина\Pictures\48px-Question_book-4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847214"/>
            <a:ext cx="1440160" cy="1110124"/>
          </a:xfrm>
          <a:prstGeom prst="rect">
            <a:avLst/>
          </a:prstGeom>
          <a:noFill/>
        </p:spPr>
      </p:pic>
      <p:pic>
        <p:nvPicPr>
          <p:cNvPr id="5" name="Picture 2" descr="C:\Users\Галина\Pictures\48px-Question_book-4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252788"/>
            <a:ext cx="457200" cy="352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3376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А.Прочитать § 15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Б. Составить инструкцию по технике безопасности при выполнении лабораторных работ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 Презентация по теме или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пользования электрочайником.</a:t>
            </a:r>
          </a:p>
          <a:p>
            <a:endParaRPr lang="ru-RU" dirty="0"/>
          </a:p>
        </p:txBody>
      </p:sp>
      <p:pic>
        <p:nvPicPr>
          <p:cNvPr id="4" name="Рисунок 12" descr="http://class-fizika.narod.ru/snak/tshe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84" y="4066991"/>
            <a:ext cx="1577296" cy="24763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153648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Так ничего и не узнал…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Узнал много нового для себя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Воспользуюсь знаниями в случае необходимости </a:t>
            </a:r>
          </a:p>
          <a:p>
            <a:endParaRPr lang="ru-RU" dirty="0"/>
          </a:p>
        </p:txBody>
      </p:sp>
      <p:pic>
        <p:nvPicPr>
          <p:cNvPr id="1027" name="Picture 3" descr="C:\Users\Галина\Pictures\b7202977d78b7e2f1c5af272e3a076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764704"/>
            <a:ext cx="2520280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ПОМНИТЕ!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Электрический ток невидим! </a:t>
            </a:r>
          </a:p>
          <a:p>
            <a:pPr algn="ctr"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Его действие мгновенно!!!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44509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http://ru.wikipedia.org/wiki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http://ancy.ru/page/pervaya_pomosh.html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С.В.Громов. Н.А.Родина. Физика. Учебник для 9 класса общеобразовательных учреждений. М.Просвещение.2001.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287</TotalTime>
  <Words>1062</Words>
  <Application>Microsoft Office PowerPoint</Application>
  <PresentationFormat>Экран (4:3)</PresentationFormat>
  <Paragraphs>167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Городская</vt:lpstr>
      <vt:lpstr>Тема: Действие электрического тока на организм человека. </vt:lpstr>
      <vt:lpstr>Слайд 2</vt:lpstr>
      <vt:lpstr>Слайд 3</vt:lpstr>
      <vt:lpstr>Ответы на </vt:lpstr>
      <vt:lpstr>Виды действия электрического тока.</vt:lpstr>
      <vt:lpstr>Тема: Действие электрического тока на организм человека. </vt:lpstr>
      <vt:lpstr>Задачи.</vt:lpstr>
      <vt:lpstr>Что вы знаете о действии электрического тока?</vt:lpstr>
      <vt:lpstr>Факторы, влияющие на исход поражения электрическим током.</vt:lpstr>
      <vt:lpstr>Большое значение в исходе поражения имеет путь тока.</vt:lpstr>
      <vt:lpstr>Поражение электрическим током подразделяют на две группы:</vt:lpstr>
      <vt:lpstr>Слайд 12</vt:lpstr>
      <vt:lpstr>Слайд 13</vt:lpstr>
      <vt:lpstr>!!! Безопасным считается напряжение 12 В, а при работе в сухих, отапливаемых и вентилируемых помещениях - 36 В. </vt:lpstr>
      <vt:lpstr>Для защиты от поражения током</vt:lpstr>
      <vt:lpstr>Правила т.б.</vt:lpstr>
      <vt:lpstr> Освобождение от действия электрического тока. </vt:lpstr>
      <vt:lpstr>Электрический ток невидим!</vt:lpstr>
      <vt:lpstr>Молния - это искровой разряд в атмосфере, происходящий между разноименно заряженными облаками или между  облаком и землей.  </vt:lpstr>
      <vt:lpstr>Большой вклад в создание теории атмосферного электричества внесли российские академики.</vt:lpstr>
      <vt:lpstr>При изучении молнии 26 июля 1753 г  во время грозы  появилась шаровая молния.  Раздался оглушительный взрыв  и  Рихман упал замертво. </vt:lpstr>
      <vt:lpstr>Слайд 22</vt:lpstr>
      <vt:lpstr>Находясь вне дома и видя приближение грозы, надо покинуть опасные места: горы и вершины холмов, открытые равнины, берега водоемов.</vt:lpstr>
      <vt:lpstr>ПОМНИТЕ!</vt:lpstr>
      <vt:lpstr>Полезное действие тока.</vt:lpstr>
      <vt:lpstr>Физиотерапия-Лечение током низкого напряжения</vt:lpstr>
      <vt:lpstr>Внутритканевая электростимуляция (иначе – тканевая нейроадаптация) заключается в прямом воздействии низкочастотным импульсным током на костную ткань вовлеченных в патологический процесс позвонков и суставов. Электрический ток подводят к кости с помощью иглы-электрода, так как кожа является барьером для электротока. </vt:lpstr>
      <vt:lpstr>Это интересно!</vt:lpstr>
      <vt:lpstr>Электрошокер, электрошок - (ЭШУ) </vt:lpstr>
      <vt:lpstr>Сделайте надписи к этим рисункам</vt:lpstr>
      <vt:lpstr>Задача.</vt:lpstr>
      <vt:lpstr>Домашнее задание</vt:lpstr>
      <vt:lpstr>Слайд 33</vt:lpstr>
      <vt:lpstr>ПОМНИТЕ! </vt:lpstr>
      <vt:lpstr>Литература.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</dc:creator>
  <cp:lastModifiedBy>Галина</cp:lastModifiedBy>
  <cp:revision>19</cp:revision>
  <dcterms:created xsi:type="dcterms:W3CDTF">2011-05-09T11:41:12Z</dcterms:created>
  <dcterms:modified xsi:type="dcterms:W3CDTF">2011-10-02T14:16:02Z</dcterms:modified>
</cp:coreProperties>
</file>