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7" r:id="rId3"/>
    <p:sldId id="272" r:id="rId4"/>
    <p:sldId id="259" r:id="rId5"/>
    <p:sldId id="270" r:id="rId6"/>
    <p:sldId id="261" r:id="rId7"/>
    <p:sldId id="262" r:id="rId8"/>
    <p:sldId id="263" r:id="rId9"/>
    <p:sldId id="273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7D42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3" autoAdjust="0"/>
    <p:restoredTop sz="94660"/>
  </p:normalViewPr>
  <p:slideViewPr>
    <p:cSldViewPr>
      <p:cViewPr varScale="1">
        <p:scale>
          <a:sx n="98" d="100"/>
          <a:sy n="98" d="100"/>
        </p:scale>
        <p:origin x="-11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00991-2D0F-469C-B69D-FB858555A76E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00EF6-9EAE-446C-A7A6-DDBFB0490D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cofriendly.ru/node/332/vud-vot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fond.r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Учебник физика 8 класс, автор </a:t>
            </a:r>
            <a:r>
              <a:rPr lang="ru-RU" sz="1200" dirty="0" err="1" smtClean="0">
                <a:solidFill>
                  <a:schemeClr val="bg1"/>
                </a:solidFill>
              </a:rPr>
              <a:t>Пёрышкин</a:t>
            </a:r>
            <a:r>
              <a:rPr lang="ru-RU" sz="1200" dirty="0" smtClean="0">
                <a:solidFill>
                  <a:schemeClr val="bg1"/>
                </a:solidFill>
              </a:rPr>
              <a:t> А.В.</a:t>
            </a:r>
          </a:p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http://www.myautoworld.ru/index.html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Фотография</a:t>
            </a:r>
            <a:r>
              <a:rPr lang="ru-RU" baseline="0" dirty="0" smtClean="0"/>
              <a:t> из моего альбома. Коней июля 2011г «Вид с Левого берега Томи на причал города.»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hlinkClick r:id="rId3"/>
              </a:rPr>
              <a:t>http://ecofriendly.ru/node/332/vud-votes</a:t>
            </a:r>
            <a:endParaRPr lang="ru-RU" sz="1200" dirty="0" smtClean="0">
              <a:solidFill>
                <a:schemeClr val="bg1"/>
              </a:solidFill>
            </a:endParaRPr>
          </a:p>
          <a:p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hlinkClick r:id="rId3"/>
              </a:rPr>
              <a:t>http://www.bibliofond.ru/</a:t>
            </a:r>
            <a:endParaRPr lang="ru-RU" sz="1200" dirty="0" smtClean="0">
              <a:solidFill>
                <a:schemeClr val="bg1"/>
              </a:solidFill>
            </a:endParaRPr>
          </a:p>
          <a:p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http://www.ogoniok.ru/4945/5/</a:t>
            </a:r>
            <a:endParaRPr lang="ru-RU" sz="1200" dirty="0" smtClean="0">
              <a:solidFill>
                <a:schemeClr val="bg1"/>
              </a:solidFill>
            </a:endParaRPr>
          </a:p>
          <a:p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00EF6-9EAE-446C-A7A6-DDBFB0490D1E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  <a:cs typeface="+mn-cs"/>
              </a:defRPr>
            </a:lvl1pPr>
          </a:lstStyle>
          <a:p>
            <a:fld id="{43EC3C30-9D57-4481-9D27-97195C228628}" type="datetimeFigureOut">
              <a:rPr lang="ru-RU" smtClean="0"/>
              <a:pPr/>
              <a:t>12.07.2012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  <a:cs typeface="+mn-cs"/>
              </a:defRPr>
            </a:lvl1pPr>
          </a:lstStyle>
          <a:p>
            <a:fld id="{CA170A40-6334-410D-B505-144D20ECFD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fond.ru/" TargetMode="External"/><Relationship Id="rId2" Type="http://schemas.openxmlformats.org/officeDocument/2006/relationships/hyperlink" Target="http://ecofriendly.ru/node/332/vud-vot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otekfuels.ru/info/" TargetMode="External"/><Relationship Id="rId4" Type="http://schemas.openxmlformats.org/officeDocument/2006/relationships/hyperlink" Target="http://www.cardriver.ru/articles/208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560840" cy="936104"/>
          </a:xfrm>
          <a:solidFill>
            <a:srgbClr val="0D7D42"/>
          </a:solidFill>
        </p:spPr>
        <p:txBody>
          <a:bodyPr>
            <a:normAutofit fontScale="90000"/>
          </a:bodyPr>
          <a:lstStyle/>
          <a:p>
            <a:r>
              <a:rPr lang="ru-RU" sz="3600" i="1" dirty="0" smtClean="0">
                <a:solidFill>
                  <a:schemeClr val="bg1"/>
                </a:solidFill>
              </a:rPr>
              <a:t>Двигатель внутреннего сгорания</a:t>
            </a:r>
            <a:br>
              <a:rPr lang="ru-RU" sz="3600" i="1" dirty="0" smtClean="0">
                <a:solidFill>
                  <a:schemeClr val="bg1"/>
                </a:solidFill>
              </a:rPr>
            </a:br>
            <a:r>
              <a:rPr lang="ru-RU" sz="3600" i="1" dirty="0" smtClean="0">
                <a:solidFill>
                  <a:schemeClr val="bg1"/>
                </a:solidFill>
              </a:rPr>
              <a:t>четырёхтактный</a:t>
            </a:r>
            <a:endParaRPr lang="ru-RU" sz="3600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877272"/>
            <a:ext cx="6696744" cy="504056"/>
          </a:xfrm>
        </p:spPr>
        <p:txBody>
          <a:bodyPr/>
          <a:lstStyle/>
          <a:p>
            <a:r>
              <a:rPr lang="ru-RU" sz="1100" dirty="0" smtClean="0"/>
              <a:t>Презентацию выполнила: Пухальская Н.А. Учитель математики и физики МБОУ СОШ №14</a:t>
            </a:r>
          </a:p>
          <a:p>
            <a:r>
              <a:rPr lang="ru-RU" sz="1100" dirty="0" smtClean="0"/>
              <a:t>Имени А.Ф. Лебедева г. Томска</a:t>
            </a:r>
            <a:endParaRPr lang="ru-RU" sz="1100" dirty="0"/>
          </a:p>
        </p:txBody>
      </p:sp>
      <p:pic>
        <p:nvPicPr>
          <p:cNvPr id="4" name="Рисунок 3" descr="устройство двигателя внутреннего сгорания П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6160" y="1916832"/>
            <a:ext cx="6670215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488832" cy="868958"/>
          </a:xfrm>
          <a:solidFill>
            <a:srgbClr val="0D7D42"/>
          </a:solidFill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chemeClr val="bg1"/>
                </a:solidFill>
              </a:rPr>
              <a:t>Цикл двигателя состоит из следующих 4 тактов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цикл работы дв.вн.сг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8675" y="1991519"/>
            <a:ext cx="7486650" cy="37433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84776" cy="796950"/>
          </a:xfrm>
          <a:solidFill>
            <a:srgbClr val="0D7D42"/>
          </a:solidFill>
        </p:spPr>
        <p:txBody>
          <a:bodyPr/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Первый, кто изобрёл ДВС был:</a:t>
            </a:r>
            <a:endParaRPr lang="ru-RU" sz="3200" i="1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99592" y="4365104"/>
            <a:ext cx="7488832" cy="16561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1876 год- </a:t>
            </a:r>
            <a:r>
              <a:rPr lang="ru-RU" sz="2000" dirty="0" smtClean="0">
                <a:solidFill>
                  <a:schemeClr val="bg1"/>
                </a:solidFill>
              </a:rPr>
              <a:t>Николас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Отто</a:t>
            </a:r>
            <a:r>
              <a:rPr lang="ru-RU" sz="2000" dirty="0" smtClean="0">
                <a:solidFill>
                  <a:schemeClr val="bg1"/>
                </a:solidFill>
              </a:rPr>
              <a:t>, спустя 14 лет после теоретического обоснования работы 4-х цилиндрового двигателя </a:t>
            </a:r>
            <a:r>
              <a:rPr lang="ru-RU" sz="2000" dirty="0" smtClean="0">
                <a:solidFill>
                  <a:schemeClr val="bg1"/>
                </a:solidFill>
              </a:rPr>
              <a:t>Рохасом</a:t>
            </a:r>
            <a:r>
              <a:rPr lang="ru-RU" sz="2000" dirty="0" smtClean="0">
                <a:solidFill>
                  <a:schemeClr val="bg1"/>
                </a:solidFill>
              </a:rPr>
              <a:t>, создал рабочую модель известную, как «цикл </a:t>
            </a:r>
            <a:r>
              <a:rPr lang="ru-RU" sz="2000" dirty="0" smtClean="0">
                <a:solidFill>
                  <a:schemeClr val="bg1"/>
                </a:solidFill>
              </a:rPr>
              <a:t>Отто</a:t>
            </a:r>
            <a:r>
              <a:rPr lang="ru-RU" sz="2000" dirty="0" smtClean="0">
                <a:solidFill>
                  <a:schemeClr val="bg1"/>
                </a:solidFill>
              </a:rPr>
              <a:t>», </a:t>
            </a:r>
            <a:r>
              <a:rPr lang="ru-RU" sz="2000" dirty="0" smtClean="0">
                <a:solidFill>
                  <a:schemeClr val="bg1"/>
                </a:solidFill>
              </a:rPr>
              <a:t>цикл</a:t>
            </a:r>
            <a:r>
              <a:rPr lang="ru-RU" sz="2000" dirty="0" smtClean="0">
                <a:solidFill>
                  <a:schemeClr val="bg1"/>
                </a:solidFill>
              </a:rPr>
              <a:t> с воспламенением от искрового заряда.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932040" y="1772817"/>
            <a:ext cx="2880320" cy="2304255"/>
          </a:xfrm>
        </p:spPr>
        <p:txBody>
          <a:bodyPr>
            <a:normAutofit/>
          </a:bodyPr>
          <a:lstStyle/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0" y="1844824"/>
            <a:ext cx="3384376" cy="20882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" name="Содержимое 11" descr="otto.gif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772816"/>
            <a:ext cx="194421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www.avto-okey.ru/img/d_1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772817"/>
            <a:ext cx="324036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75656" y="548680"/>
            <a:ext cx="6192688" cy="1223541"/>
          </a:xfrm>
          <a:solidFill>
            <a:srgbClr val="0D7D42"/>
          </a:solidFill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Первая на пути деятельности ДВС встречается природа-дом для всех городов</a:t>
            </a:r>
            <a:endParaRPr lang="ru-RU" sz="2000" b="1" i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Рисунок 2" descr="невероятная синев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628800"/>
            <a:ext cx="6210266" cy="4657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91680" y="692696"/>
            <a:ext cx="5904656" cy="724942"/>
          </a:xfrm>
          <a:solidFill>
            <a:srgbClr val="0D7D42"/>
          </a:solidFill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Мнения специалистов</a:t>
            </a:r>
            <a:endParaRPr lang="ru-RU" sz="3200" i="1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Эколог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Тепловые двигатели совершают работу благодаря разности давлений газа на поверхностях поршней и лопаток турбины.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Это разность давлений создается с помощью разности температур.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Тепловой двигатель не может работать без холодильника , роль которого обычно играет атмосфера.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Биолог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Большой вред приносят выхлопные газы растениям, В результате диффузии и поглощения клеточным соком они попадают внутрь клеток и нарушают их нормальную жизнедеятельность.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25952" cy="854968"/>
          </a:xfrm>
          <a:solidFill>
            <a:srgbClr val="0D7D42"/>
          </a:solidFill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Сырьё для топлива двигателей в наших руках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Алиса\Desktop\фото и физика\pic_1756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87557" y="1988840"/>
            <a:ext cx="4416491" cy="331236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4716016" y="1481138"/>
            <a:ext cx="3960440" cy="452596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Благие намерения освободить человека от тяжёлого труда привели нас к тому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каком состоянии сейчас наши города, леса, моря.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Ежегодно в процессе фотосинтеза растения поглощают около 200 миллиардов тонн углекислого газа! Если всю эту массу вещества обратить в чистую энергию, ее будет больше в 10 раз, чем потребляет все человечество за год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52128"/>
          </a:xfrm>
          <a:solidFill>
            <a:srgbClr val="0D7D42"/>
          </a:solidFill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chemeClr val="bg1"/>
                </a:solidFill>
              </a:rPr>
              <a:t>Мнение географа: </a:t>
            </a:r>
            <a:r>
              <a:rPr lang="ru-RU" sz="28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</a:br>
            <a:r>
              <a:rPr lang="ru-RU" sz="2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Если современные темпы использования нефти и газа сохраняется, то они будут полностью исчерпаны за два столетия.</a:t>
            </a:r>
            <a:endParaRPr lang="ru-RU" sz="22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1535112"/>
            <a:ext cx="3885828" cy="957783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 smtClean="0">
                <a:solidFill>
                  <a:schemeClr val="bg1"/>
                </a:solidFill>
              </a:rPr>
              <a:t>После разлива нефти в Мексиканском заливе в 2011 году.</a:t>
            </a:r>
          </a:p>
        </p:txBody>
      </p:sp>
      <p:pic>
        <p:nvPicPr>
          <p:cNvPr id="1026" name="Picture 2" descr="C:\Users\Алиса\Desktop\фото и физика\0effea0037c307293f6d3890a5b_pre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11560" y="2996952"/>
            <a:ext cx="4040188" cy="3168351"/>
          </a:xfrm>
          <a:prstGeom prst="rect">
            <a:avLst/>
          </a:prstGeom>
          <a:noFill/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1389832"/>
          </a:xfrm>
        </p:spPr>
        <p:txBody>
          <a:bodyPr>
            <a:normAutofit fontScale="85000" lnSpcReduction="20000"/>
          </a:bodyPr>
          <a:lstStyle/>
          <a:p>
            <a:r>
              <a:rPr lang="ru-RU" b="0" dirty="0" smtClean="0">
                <a:solidFill>
                  <a:schemeClr val="bg1"/>
                </a:solidFill>
              </a:rPr>
              <a:t>Результатом активного воздействия человека на природу является ее загрязнение, засорение, истощение.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717031"/>
            <a:ext cx="3671391" cy="2409131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pict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068960"/>
            <a:ext cx="3885952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149480" cy="1143000"/>
          </a:xfrm>
          <a:solidFill>
            <a:srgbClr val="0D7D42"/>
          </a:solidFill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Мы здесь живём</a:t>
            </a:r>
            <a:endParaRPr lang="ru-RU" sz="2800" i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3456384" cy="3960440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 недавнего времени нам стало известно о крупной аварии, произошедшей еще в 2004 г. в селе Инкино </a:t>
            </a:r>
            <a:r>
              <a:rPr lang="ru-RU" b="1" dirty="0" smtClean="0">
                <a:solidFill>
                  <a:schemeClr val="bg1"/>
                </a:solidFill>
              </a:rPr>
              <a:t>Томской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области</a:t>
            </a:r>
            <a:r>
              <a:rPr lang="ru-RU" dirty="0" smtClean="0">
                <a:solidFill>
                  <a:schemeClr val="bg1"/>
                </a:solidFill>
              </a:rPr>
              <a:t>, что в 1 км к северо-западу от левого берега р. Шуделька 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54685255_1265198379_neft__v_reke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211960" y="2132856"/>
            <a:ext cx="4041775" cy="303053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692696"/>
            <a:ext cx="7632848" cy="720080"/>
          </a:xfrm>
          <a:solidFill>
            <a:srgbClr val="0D7D42"/>
          </a:solidFill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bg1">
                    <a:lumMod val="95000"/>
                  </a:schemeClr>
                </a:solidFill>
              </a:rPr>
              <a:t>Есть ли альтернатива углеводородам?</a:t>
            </a:r>
            <a:endParaRPr lang="ru-RU" sz="2400" i="1" dirty="0"/>
          </a:p>
        </p:txBody>
      </p:sp>
      <p:pic>
        <p:nvPicPr>
          <p:cNvPr id="5" name="Содержимое 4" descr="biofuel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2276872"/>
            <a:ext cx="4392487" cy="3384376"/>
          </a:xfrm>
        </p:spPr>
      </p:pic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5148064" y="1484313"/>
            <a:ext cx="3384376" cy="4752999"/>
          </a:xfrm>
          <a:solidFill>
            <a:srgbClr val="0D7D42"/>
          </a:solidFill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Биотоплива, получаемые из растений,  не нарушают установившийся на планете баланс углекислого газа.  В отличие от нефти, газа и угля Биотоплива являются возобновляемым сырьем практически неисчерпаемым и экологически безвредным.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416824" cy="868958"/>
          </a:xfrm>
          <a:solidFill>
            <a:srgbClr val="0D7D42"/>
          </a:solidFill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bg1">
                    <a:lumMod val="95000"/>
                  </a:schemeClr>
                </a:solidFill>
              </a:rPr>
              <a:t>Есть ли альтернатива углеводородам?</a:t>
            </a:r>
            <a:endParaRPr lang="ru-RU" sz="24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9552" y="5013176"/>
            <a:ext cx="4027468" cy="1224136"/>
          </a:xfrm>
        </p:spPr>
        <p:txBody>
          <a:bodyPr>
            <a:normAutofit fontScale="92500" lnSpcReduction="20000"/>
          </a:bodyPr>
          <a:lstStyle/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Как сообщает британская газета "Сан", </a:t>
            </a:r>
            <a:r>
              <a:rPr lang="ru-RU" b="1" dirty="0" smtClean="0">
                <a:solidFill>
                  <a:schemeClr val="bg1"/>
                </a:solidFill>
              </a:rPr>
              <a:t>суточных канализационных отходов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1484784"/>
            <a:ext cx="4032448" cy="40324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Преимущества биотоплива 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1. Ниже стоимость.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2. Уменьшается износ двигателя.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3. Не образуется нагар, сажа, не засоряется топливная система.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4. Экологичность.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5. Может использоваться на двигателях практически любой степени сжатия.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6. Отсутствие детонации.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7. Увеличивает мощность двигателя, может использоваться на двигателях с турбонаддувом.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8. Более безопасен. 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499992" y="4941168"/>
            <a:ext cx="4104456" cy="136815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70 британских семей хватает на 15 тысяч километров пробега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Содержимое 10" descr="Британцы будут заправлять биоавтомобили из канализации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060848"/>
            <a:ext cx="41764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200800" cy="1512168"/>
          </a:xfrm>
          <a:solidFill>
            <a:srgbClr val="0D7D42"/>
          </a:solidFill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Уникальную методику производства биотоплива из ила и канализационных стоков разработали ученые Сибирского Федерального университета и Института биофизики РАН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07C_Max_FFV_43_HR_7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564904"/>
            <a:ext cx="5207170" cy="348880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Список используемых источников:</a:t>
            </a:r>
            <a:endParaRPr lang="ru-RU" sz="3200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hlinkClick r:id="rId2"/>
              </a:rPr>
              <a:t>http://ecofriendly.ru/node/332/vud-votes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  <a:hlinkClick r:id="rId3"/>
              </a:rPr>
              <a:t>http://www.bibliofond.ru/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http://www.ogoniok.ru/4945/5/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  <a:hlinkClick r:id="rId4"/>
              </a:rPr>
              <a:t>http://www.cardriver.ru/articles/20821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  <a:hlinkClick r:id="rId5"/>
              </a:rPr>
              <a:t>http://www.totekfuels.ru/info/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Учебник физика 8 класс, автор Пёрышкин А.В.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3000614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Презентация1ш</Template>
  <TotalTime>310</TotalTime>
  <Words>378</Words>
  <Application>Microsoft Office PowerPoint</Application>
  <PresentationFormat>Экран (4:3)</PresentationFormat>
  <Paragraphs>55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TS030006141</vt:lpstr>
      <vt:lpstr>Двигатель внутреннего сгорания четырёхтактный</vt:lpstr>
      <vt:lpstr>Цикл двигателя состоит из следующих 4 тактов</vt:lpstr>
      <vt:lpstr>Первый, кто изобрёл ДВС был:</vt:lpstr>
      <vt:lpstr>Первая на пути деятельности ДВС встречается природа-дом для всех городов</vt:lpstr>
      <vt:lpstr>Мнения специалистов</vt:lpstr>
      <vt:lpstr>Сырьё для топлива двигателей в наших руках</vt:lpstr>
      <vt:lpstr>Мнение географа:  Если современные темпы использования нефти и газа сохраняется, то они будут полностью исчерпаны за два столетия.</vt:lpstr>
      <vt:lpstr>Мы здесь живём</vt:lpstr>
      <vt:lpstr>Есть ли альтернатива углеводородам?</vt:lpstr>
      <vt:lpstr>Есть ли альтернатива углеводородам?</vt:lpstr>
      <vt:lpstr>Уникальную методику производства биотоплива из ила и канализационных стоков разработали ученые Сибирского Федерального университета и Института биофизики РАН </vt:lpstr>
      <vt:lpstr>Список используемых источников: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Двигатель внутреннего сгорания четырёхтактный</dc:title>
  <dc:creator>Алиса</dc:creator>
  <cp:lastModifiedBy>Алиса</cp:lastModifiedBy>
  <cp:revision>41</cp:revision>
  <dcterms:created xsi:type="dcterms:W3CDTF">2012-06-28T12:27:48Z</dcterms:created>
  <dcterms:modified xsi:type="dcterms:W3CDTF">2012-07-12T03:14:48Z</dcterms:modified>
</cp:coreProperties>
</file>