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9/24/2012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QWERT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История латинской раскладки клавиатуры </a:t>
            </a:r>
            <a:r>
              <a:rPr lang="en-US" dirty="0" smtClean="0"/>
              <a:t>QWERTY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800px-KB_United_Kingdom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501008"/>
            <a:ext cx="7620000" cy="2543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QWERTY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QWERTY</a:t>
            </a:r>
            <a:r>
              <a:rPr lang="ru-RU" dirty="0" smtClean="0"/>
              <a:t> — наиболее популярная в настоящее время латинская раскладка клавиатуры, используемая для английского языка. На её основе созданы раскладки для многих других языков. Название произошло от 6 левых символов верхнего ряда раскладки.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История возникновения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первых экспериментальных пишущих машинках</a:t>
            </a:r>
            <a:r>
              <a:rPr lang="en-US" dirty="0" smtClean="0"/>
              <a:t> </a:t>
            </a:r>
            <a:r>
              <a:rPr lang="ru-RU" dirty="0" smtClean="0"/>
              <a:t>Кристофера </a:t>
            </a:r>
            <a:r>
              <a:rPr lang="ru-RU" dirty="0" err="1" smtClean="0"/>
              <a:t>Шоулза</a:t>
            </a:r>
            <a:r>
              <a:rPr lang="ru-RU" dirty="0" smtClean="0"/>
              <a:t>, разрабатываемых в 1867—1871 годы, имелись два ряда клавиш, расположенных в алфавитном порядке. Такое расположение приводило к частым сцеплениям рычагов друг с другом. Для решения этой проблемы </a:t>
            </a:r>
            <a:r>
              <a:rPr lang="ru-RU" dirty="0" smtClean="0"/>
              <a:t>он постепенно </a:t>
            </a:r>
            <a:r>
              <a:rPr lang="ru-RU" dirty="0" smtClean="0"/>
              <a:t>изменяя машинку, экспериментировал с раскладками.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Ремингтон-1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Первой популярной промышленно выпускаемой пишущей машинкой стала Ремингтон-1, на ней была установлена </a:t>
            </a:r>
          </a:p>
          <a:p>
            <a:pPr>
              <a:buNone/>
            </a:pPr>
            <a:r>
              <a:rPr lang="ru-RU" dirty="0" smtClean="0"/>
              <a:t>	раскладка QWERTY. </a:t>
            </a:r>
          </a:p>
          <a:p>
            <a:pPr>
              <a:buNone/>
            </a:pPr>
            <a:r>
              <a:rPr lang="ru-RU" dirty="0" smtClean="0"/>
              <a:t>	Долгие пять лет эта </a:t>
            </a:r>
          </a:p>
          <a:p>
            <a:pPr>
              <a:buNone/>
            </a:pPr>
            <a:r>
              <a:rPr lang="ru-RU" dirty="0" smtClean="0"/>
              <a:t>	машинка оставалась </a:t>
            </a:r>
          </a:p>
          <a:p>
            <a:pPr>
              <a:buNone/>
            </a:pPr>
            <a:r>
              <a:rPr lang="ru-RU" dirty="0" smtClean="0"/>
              <a:t>	единственной, </a:t>
            </a:r>
          </a:p>
          <a:p>
            <a:pPr>
              <a:buNone/>
            </a:pPr>
            <a:r>
              <a:rPr lang="ru-RU" dirty="0" smtClean="0"/>
              <a:t>	представленной на рынке,</a:t>
            </a:r>
          </a:p>
          <a:p>
            <a:pPr>
              <a:buNone/>
            </a:pPr>
            <a:r>
              <a:rPr lang="ru-RU" dirty="0" smtClean="0"/>
              <a:t>	и к QWERTY </a:t>
            </a:r>
          </a:p>
          <a:p>
            <a:pPr>
              <a:buNone/>
            </a:pPr>
            <a:r>
              <a:rPr lang="ru-RU" dirty="0" smtClean="0"/>
              <a:t>	уже успели привыкнуть </a:t>
            </a:r>
          </a:p>
          <a:p>
            <a:pPr>
              <a:buNone/>
            </a:pPr>
            <a:r>
              <a:rPr lang="ru-RU" dirty="0" smtClean="0"/>
              <a:t>	покупатели.</a:t>
            </a:r>
          </a:p>
          <a:p>
            <a:endParaRPr lang="ru-RU" dirty="0"/>
          </a:p>
        </p:txBody>
      </p:sp>
      <p:pic>
        <p:nvPicPr>
          <p:cNvPr id="4" name="Рисунок 3" descr="536px-S&amp;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2780928"/>
            <a:ext cx="34036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Открытие в </a:t>
            </a:r>
            <a:r>
              <a:rPr lang="ru-RU" dirty="0" smtClean="0"/>
              <a:t>1888 г. Слепого метода печати Франком </a:t>
            </a:r>
            <a:r>
              <a:rPr lang="ru-RU" dirty="0" err="1" smtClean="0"/>
              <a:t>Макгуррином</a:t>
            </a:r>
            <a:r>
              <a:rPr lang="ru-RU" dirty="0" smtClean="0"/>
              <a:t> </a:t>
            </a:r>
            <a:r>
              <a:rPr lang="ru-RU" dirty="0" smtClean="0"/>
              <a:t>для </a:t>
            </a:r>
            <a:r>
              <a:rPr lang="ru-RU" dirty="0" smtClean="0"/>
              <a:t>машинки </a:t>
            </a:r>
            <a:r>
              <a:rPr lang="ru-RU" dirty="0" smtClean="0"/>
              <a:t>Ремингтон №2</a:t>
            </a:r>
            <a:r>
              <a:rPr lang="ru-RU" dirty="0" smtClean="0"/>
              <a:t> помогло в </a:t>
            </a:r>
            <a:r>
              <a:rPr lang="ru-RU" dirty="0" smtClean="0"/>
              <a:t>популяризации данной раскладки.</a:t>
            </a:r>
          </a:p>
          <a:p>
            <a:r>
              <a:rPr lang="ru-RU" dirty="0" smtClean="0"/>
              <a:t>Устроенное в </a:t>
            </a:r>
            <a:r>
              <a:rPr lang="ru-RU" dirty="0" smtClean="0"/>
              <a:t>1888 г.</a:t>
            </a:r>
            <a:r>
              <a:rPr lang="ru-RU" dirty="0" smtClean="0"/>
              <a:t> соревнование по </a:t>
            </a:r>
            <a:r>
              <a:rPr lang="ru-RU" dirty="0" err="1" smtClean="0"/>
              <a:t>скоропечатанию</a:t>
            </a:r>
            <a:r>
              <a:rPr lang="ru-RU" dirty="0" smtClean="0"/>
              <a:t>, которое широко освещалось в прессе и закончилось убедительной победой </a:t>
            </a:r>
            <a:r>
              <a:rPr lang="ru-RU" dirty="0" err="1" smtClean="0"/>
              <a:t>Макгуррина</a:t>
            </a:r>
            <a:r>
              <a:rPr lang="ru-RU" dirty="0" smtClean="0"/>
              <a:t>, помогло раскладке QWERTY завоевать ещё большую популярность. С того момента большинство производителей пишущих машинок стали отдавать предпочтение QWERTY, а машинистки — печатать «вслепую».</a:t>
            </a:r>
          </a:p>
          <a:p>
            <a:r>
              <a:rPr lang="ru-RU" dirty="0" smtClean="0"/>
              <a:t>Сейчас QWERTY — самая популярная раскладка, хотя необходимости в «заточении» самых распространённых букв уже нет.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Альтернативные раскладки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Раскладка Дворака</a:t>
            </a:r>
          </a:p>
          <a:p>
            <a:r>
              <a:rPr lang="ru-RU" dirty="0" smtClean="0"/>
              <a:t>В </a:t>
            </a:r>
            <a:r>
              <a:rPr lang="ru-RU" dirty="0" smtClean="0"/>
              <a:t>1936 г.</a:t>
            </a:r>
            <a:r>
              <a:rPr lang="ru-RU" dirty="0" smtClean="0"/>
              <a:t> профессор Вашингтонского университета </a:t>
            </a:r>
            <a:r>
              <a:rPr lang="ru-RU" dirty="0" smtClean="0"/>
              <a:t>Август Дворак</a:t>
            </a:r>
            <a:r>
              <a:rPr lang="ru-RU" dirty="0" smtClean="0"/>
              <a:t> решил вернуться к истокам стандартной раскладки и научно обосновать необходимость новой. Результатом его исследований стала </a:t>
            </a:r>
            <a:r>
              <a:rPr lang="ru-RU" dirty="0" smtClean="0"/>
              <a:t>новая раскладка, </a:t>
            </a:r>
            <a:r>
              <a:rPr lang="ru-RU" dirty="0" smtClean="0"/>
              <a:t>носящая имя автора. Её принцип — максимальное удобство для набирающего. Но, несмотря на то, что раскладка Дворака разработана по всем правилам, учитывает большинство соображений эргономики и включена в список раскладок любой версии </a:t>
            </a:r>
            <a:r>
              <a:rPr lang="en-US" dirty="0" smtClean="0"/>
              <a:t>Windows</a:t>
            </a:r>
            <a:r>
              <a:rPr lang="ru-RU" dirty="0" smtClean="0"/>
              <a:t>, </a:t>
            </a:r>
            <a:r>
              <a:rPr lang="ru-RU" dirty="0" smtClean="0"/>
              <a:t>с ней работают всего 2 % пользователей компьютера.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Раскладка Дворака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4" name="Содержимое 3" descr="800px-Dv0ra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2867819"/>
            <a:ext cx="7620000" cy="25241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Альтернативные раскладки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Раскладка </a:t>
            </a:r>
            <a:r>
              <a:rPr lang="en-US" b="1" i="1" dirty="0" err="1" smtClean="0"/>
              <a:t>Colemak</a:t>
            </a:r>
            <a:endParaRPr lang="ru-RU" b="1" i="1" dirty="0" smtClean="0"/>
          </a:p>
          <a:p>
            <a:r>
              <a:rPr lang="ru-RU" dirty="0" smtClean="0"/>
              <a:t>Раскладка </a:t>
            </a:r>
            <a:r>
              <a:rPr lang="ru-RU" dirty="0" err="1" smtClean="0"/>
              <a:t>Colemak</a:t>
            </a:r>
            <a:r>
              <a:rPr lang="ru-RU" baseline="30000" dirty="0" smtClean="0">
                <a:hlinkClick r:id="rId2"/>
              </a:rPr>
              <a:t>[1]</a:t>
            </a:r>
            <a:r>
              <a:rPr lang="ru-RU" dirty="0" smtClean="0"/>
              <a:t> разработана в </a:t>
            </a:r>
            <a:r>
              <a:rPr lang="en-US" dirty="0" smtClean="0"/>
              <a:t>2006 </a:t>
            </a:r>
            <a:r>
              <a:rPr lang="ru-RU" dirty="0" smtClean="0"/>
              <a:t>г.</a:t>
            </a:r>
            <a:r>
              <a:rPr lang="ru-RU" dirty="0" smtClean="0"/>
              <a:t> </a:t>
            </a:r>
            <a:r>
              <a:rPr lang="ru-RU" dirty="0" err="1" smtClean="0"/>
              <a:t>Шаем</a:t>
            </a:r>
            <a:r>
              <a:rPr lang="ru-RU" dirty="0" smtClean="0"/>
              <a:t> </a:t>
            </a:r>
            <a:r>
              <a:rPr lang="ru-RU" dirty="0" err="1" smtClean="0"/>
              <a:t>Коулманом</a:t>
            </a:r>
            <a:r>
              <a:rPr lang="ru-RU" dirty="0" smtClean="0"/>
              <a:t> для набора </a:t>
            </a:r>
            <a:r>
              <a:rPr lang="ru-RU" dirty="0" smtClean="0"/>
              <a:t>английских</a:t>
            </a:r>
            <a:r>
              <a:rPr lang="ru-RU" dirty="0" smtClean="0"/>
              <a:t> текстов. Название происходит от </a:t>
            </a:r>
            <a:r>
              <a:rPr lang="ru-RU" i="1" dirty="0" err="1" smtClean="0"/>
              <a:t>Coleman+Dvorak</a:t>
            </a:r>
            <a:r>
              <a:rPr lang="ru-RU" dirty="0" smtClean="0"/>
              <a:t>. Раскладка позволяет решить такие проблемы:</a:t>
            </a:r>
          </a:p>
          <a:p>
            <a:r>
              <a:rPr lang="ru-RU" dirty="0" smtClean="0"/>
              <a:t>Намного быстрее QWERTY и несколько быстрее Дворака — в </a:t>
            </a:r>
            <a:r>
              <a:rPr lang="ru-RU" i="1" dirty="0" err="1" smtClean="0"/>
              <a:t>Colemak</a:t>
            </a:r>
            <a:r>
              <a:rPr lang="ru-RU" dirty="0" smtClean="0"/>
              <a:t> разгружены мизинцы и чаще применяется чередование рук.</a:t>
            </a:r>
          </a:p>
          <a:p>
            <a:r>
              <a:rPr lang="ru-RU" dirty="0" smtClean="0"/>
              <a:t>Благодаря частичному сходству QWERTY и </a:t>
            </a:r>
            <a:r>
              <a:rPr lang="ru-RU" dirty="0" err="1" smtClean="0"/>
              <a:t>Colemak</a:t>
            </a:r>
            <a:r>
              <a:rPr lang="ru-RU" dirty="0" smtClean="0"/>
              <a:t> можно печатать, например, на QWERTY на работе и </a:t>
            </a:r>
            <a:r>
              <a:rPr lang="ru-RU" dirty="0" err="1" smtClean="0"/>
              <a:t>на</a:t>
            </a:r>
            <a:r>
              <a:rPr lang="ru-RU" i="1" dirty="0" err="1" smtClean="0"/>
              <a:t>Colemak</a:t>
            </a:r>
            <a:r>
              <a:rPr lang="ru-RU" dirty="0" smtClean="0"/>
              <a:t> дома. Раскладка Дворака совсем не походит на QWERTY.</a:t>
            </a:r>
          </a:p>
          <a:p>
            <a:r>
              <a:rPr lang="ru-RU" dirty="0" smtClean="0"/>
              <a:t>Оставляет важные клавиатурные команды (  </a:t>
            </a:r>
            <a:r>
              <a:rPr lang="ru-RU" dirty="0" err="1" smtClean="0"/>
              <a:t>Ctrl</a:t>
            </a:r>
            <a:r>
              <a:rPr lang="ru-RU" dirty="0" smtClean="0"/>
              <a:t>  +  Z ,   </a:t>
            </a:r>
            <a:r>
              <a:rPr lang="ru-RU" dirty="0" err="1" smtClean="0"/>
              <a:t>Ctrl</a:t>
            </a:r>
            <a:r>
              <a:rPr lang="ru-RU" dirty="0" smtClean="0"/>
              <a:t>  +  S  и т. д.) в местах, до которых можно дотянуться одной рукой.</a:t>
            </a:r>
          </a:p>
          <a:p>
            <a:r>
              <a:rPr lang="ru-RU" dirty="0" smtClean="0"/>
              <a:t>Программирование</a:t>
            </a:r>
            <a:r>
              <a:rPr lang="ru-RU" dirty="0" smtClean="0"/>
              <a:t> на </a:t>
            </a:r>
            <a:r>
              <a:rPr lang="ru-RU" dirty="0" err="1" smtClean="0"/>
              <a:t>Colemak</a:t>
            </a:r>
            <a:r>
              <a:rPr lang="ru-RU" dirty="0" smtClean="0"/>
              <a:t> проще, чем на раскладке Дворака — все знаки препинания, кроме </a:t>
            </a:r>
            <a:r>
              <a:rPr lang="ru-RU" dirty="0" smtClean="0"/>
              <a:t>точки с запятой, </a:t>
            </a:r>
            <a:r>
              <a:rPr lang="ru-RU" dirty="0" smtClean="0"/>
              <a:t>оставлены на той же позиции, что и в QWERTY.</a:t>
            </a:r>
          </a:p>
          <a:p>
            <a:r>
              <a:rPr lang="ru-RU" dirty="0" smtClean="0"/>
              <a:t>Интересно, что на месте   </a:t>
            </a:r>
            <a:r>
              <a:rPr lang="en-US" dirty="0" err="1" smtClean="0"/>
              <a:t>CapsLock</a:t>
            </a:r>
            <a:r>
              <a:rPr lang="ru-RU" dirty="0" smtClean="0"/>
              <a:t>  на </a:t>
            </a:r>
            <a:r>
              <a:rPr lang="ru-RU" dirty="0" err="1" smtClean="0"/>
              <a:t>Colemak</a:t>
            </a:r>
            <a:r>
              <a:rPr lang="ru-RU" dirty="0" smtClean="0"/>
              <a:t> находится ещё одна клавиша   ← </a:t>
            </a:r>
            <a:r>
              <a:rPr lang="en-US" dirty="0" err="1" smtClean="0"/>
              <a:t>BackSpace</a:t>
            </a:r>
            <a:r>
              <a:rPr lang="ru-RU" dirty="0" smtClean="0"/>
              <a:t>.</a:t>
            </a:r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Раскладка </a:t>
            </a:r>
            <a:r>
              <a:rPr lang="en-US" b="1" i="1" dirty="0" err="1" smtClean="0"/>
              <a:t>Colemak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pic>
        <p:nvPicPr>
          <p:cNvPr id="4" name="Содержимое 3" descr="800px-KB_US-Colemak.sv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2858294"/>
            <a:ext cx="7620000" cy="25431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ЙЦУКЕН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ЙЦУКЕН</a:t>
            </a:r>
            <a:r>
              <a:rPr lang="ru-RU" dirty="0" smtClean="0"/>
              <a:t> — основная русскоязычная раскладка </a:t>
            </a:r>
            <a:r>
              <a:rPr lang="ru-RU" dirty="0" smtClean="0"/>
              <a:t>клавиатуры компьютеров</a:t>
            </a:r>
            <a:r>
              <a:rPr lang="ru-RU" dirty="0" smtClean="0"/>
              <a:t> и </a:t>
            </a:r>
            <a:r>
              <a:rPr lang="ru-RU" dirty="0" smtClean="0"/>
              <a:t>пишущих машинок. </a:t>
            </a:r>
            <a:r>
              <a:rPr lang="ru-RU" dirty="0" smtClean="0"/>
              <a:t>Название произошло от 6 левых символов верхнего ряда раскладки. Прообраз раскладки появился в конце XIX века, в середине 50-х годов XX века раскладка стала похожа на современную. Некоторые изменения происходили в 90-е годы XX века, связано это было с компьютеризацией.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ЙЦУКЕН</a:t>
            </a:r>
            <a:endParaRPr lang="ru-RU" dirty="0"/>
          </a:p>
        </p:txBody>
      </p:sp>
      <p:pic>
        <p:nvPicPr>
          <p:cNvPr id="4" name="Содержимое 3" descr="Underwo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0"/>
            <a:ext cx="5715000" cy="3143250"/>
          </a:xfrm>
        </p:spPr>
      </p:pic>
      <p:pic>
        <p:nvPicPr>
          <p:cNvPr id="5" name="Рисунок 4" descr="800px-KB_Russian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3573016"/>
            <a:ext cx="7620000" cy="254317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</TotalTime>
  <Words>86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Flow</vt:lpstr>
      <vt:lpstr>История латинской раскладки клавиатуры QWERTY</vt:lpstr>
      <vt:lpstr>QWERTY</vt:lpstr>
      <vt:lpstr>История возникновения </vt:lpstr>
      <vt:lpstr>Ремингтон-1</vt:lpstr>
      <vt:lpstr>Слайд 5</vt:lpstr>
      <vt:lpstr>Альтернативные раскладки </vt:lpstr>
      <vt:lpstr>Раскладка Дворака </vt:lpstr>
      <vt:lpstr>Альтернативные раскладки </vt:lpstr>
      <vt:lpstr>Раскладка Colemak </vt:lpstr>
      <vt:lpstr>ЙЦУКЕН </vt:lpstr>
      <vt:lpstr>ЙЦУКЕН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латинской раскладки клавиатуры QWERTY</dc:title>
  <dc:creator>111</dc:creator>
  <cp:lastModifiedBy>Dream Admin</cp:lastModifiedBy>
  <cp:revision>3</cp:revision>
  <dcterms:created xsi:type="dcterms:W3CDTF">2011-09-28T23:38:04Z</dcterms:created>
  <dcterms:modified xsi:type="dcterms:W3CDTF">2012-09-23T23:25:57Z</dcterms:modified>
</cp:coreProperties>
</file>