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63" r:id="rId26"/>
    <p:sldId id="281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27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7405B9-636B-42C5-B512-B26AA55378C9}" type="datetimeFigureOut">
              <a:rPr lang="ru-RU" smtClean="0"/>
              <a:t>30.03.2011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235E5B-A183-4565-83B5-E84609221D5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235E5B-A183-4565-83B5-E84609221D55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235E5B-A183-4565-83B5-E84609221D55}" type="slidenum">
              <a:rPr lang="ru-RU" smtClean="0"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235E5B-A183-4565-83B5-E84609221D55}" type="slidenum">
              <a:rPr lang="ru-RU" smtClean="0"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235E5B-A183-4565-83B5-E84609221D55}" type="slidenum">
              <a:rPr lang="ru-RU" smtClean="0"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235E5B-A183-4565-83B5-E84609221D55}" type="slidenum">
              <a:rPr lang="ru-RU" smtClean="0"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235E5B-A183-4565-83B5-E84609221D55}" type="slidenum">
              <a:rPr lang="ru-RU" smtClean="0"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235E5B-A183-4565-83B5-E84609221D55}" type="slidenum">
              <a:rPr lang="ru-RU" smtClean="0"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235E5B-A183-4565-83B5-E84609221D55}" type="slidenum">
              <a:rPr lang="ru-RU" smtClean="0"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235E5B-A183-4565-83B5-E84609221D55}" type="slidenum">
              <a:rPr lang="ru-RU" smtClean="0"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235E5B-A183-4565-83B5-E84609221D55}" type="slidenum">
              <a:rPr lang="ru-RU" smtClean="0"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235E5B-A183-4565-83B5-E84609221D55}" type="slidenum">
              <a:rPr lang="ru-RU" smtClean="0"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235E5B-A183-4565-83B5-E84609221D55}" type="slidenum">
              <a:rPr lang="ru-RU" smtClean="0"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235E5B-A183-4565-83B5-E84609221D55}" type="slidenum">
              <a:rPr lang="ru-RU" smtClean="0"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235E5B-A183-4565-83B5-E84609221D55}" type="slidenum">
              <a:rPr lang="ru-RU" smtClean="0"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235E5B-A183-4565-83B5-E84609221D55}" type="slidenum">
              <a:rPr lang="ru-RU" smtClean="0"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235E5B-A183-4565-83B5-E84609221D55}" type="slidenum">
              <a:rPr lang="ru-RU" smtClean="0"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235E5B-A183-4565-83B5-E84609221D55}" type="slidenum">
              <a:rPr lang="ru-RU" smtClean="0"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235E5B-A183-4565-83B5-E84609221D55}" type="slidenum">
              <a:rPr lang="ru-RU" smtClean="0"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235E5B-A183-4565-83B5-E84609221D55}" type="slidenum">
              <a:rPr lang="ru-RU" smtClean="0"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235E5B-A183-4565-83B5-E84609221D55}" type="slidenum">
              <a:rPr lang="ru-RU" smtClean="0"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235E5B-A183-4565-83B5-E84609221D55}" type="slidenum">
              <a:rPr lang="ru-RU" smtClean="0"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235E5B-A183-4565-83B5-E84609221D55}" type="slidenum">
              <a:rPr lang="ru-RU" smtClean="0"/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235E5B-A183-4565-83B5-E84609221D55}" type="slidenum">
              <a:rPr lang="ru-RU" smtClean="0"/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235E5B-A183-4565-83B5-E84609221D55}" type="slidenum">
              <a:rPr lang="ru-RU" smtClean="0"/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235E5B-A183-4565-83B5-E84609221D55}" type="slidenum">
              <a:rPr lang="ru-RU" smtClean="0"/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235E5B-A183-4565-83B5-E84609221D55}" type="slidenum">
              <a:rPr lang="ru-RU" smtClean="0"/>
              <a:t>26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1E3D9-CD2F-43BB-A893-EDAC91B512E5}" type="datetimeFigureOut">
              <a:rPr lang="ru-RU" smtClean="0"/>
              <a:t>30.03.2011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32F4E-C927-410F-9459-E34F1AF82D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1E3D9-CD2F-43BB-A893-EDAC91B512E5}" type="datetimeFigureOut">
              <a:rPr lang="ru-RU" smtClean="0"/>
              <a:t>30.03.2011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32F4E-C927-410F-9459-E34F1AF82D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1E3D9-CD2F-43BB-A893-EDAC91B512E5}" type="datetimeFigureOut">
              <a:rPr lang="ru-RU" smtClean="0"/>
              <a:t>30.03.2011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32F4E-C927-410F-9459-E34F1AF82D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1E3D9-CD2F-43BB-A893-EDAC91B512E5}" type="datetimeFigureOut">
              <a:rPr lang="ru-RU" smtClean="0"/>
              <a:t>30.03.2011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32F4E-C927-410F-9459-E34F1AF82D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1E3D9-CD2F-43BB-A893-EDAC91B512E5}" type="datetimeFigureOut">
              <a:rPr lang="ru-RU" smtClean="0"/>
              <a:t>30.03.2011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32F4E-C927-410F-9459-E34F1AF82D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1E3D9-CD2F-43BB-A893-EDAC91B512E5}" type="datetimeFigureOut">
              <a:rPr lang="ru-RU" smtClean="0"/>
              <a:t>30.03.2011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32F4E-C927-410F-9459-E34F1AF82D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1E3D9-CD2F-43BB-A893-EDAC91B512E5}" type="datetimeFigureOut">
              <a:rPr lang="ru-RU" smtClean="0"/>
              <a:t>30.03.2011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32F4E-C927-410F-9459-E34F1AF82D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1E3D9-CD2F-43BB-A893-EDAC91B512E5}" type="datetimeFigureOut">
              <a:rPr lang="ru-RU" smtClean="0"/>
              <a:t>30.03.2011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32F4E-C927-410F-9459-E34F1AF82D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1E3D9-CD2F-43BB-A893-EDAC91B512E5}" type="datetimeFigureOut">
              <a:rPr lang="ru-RU" smtClean="0"/>
              <a:t>30.03.2011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4A32F4E-C927-410F-9459-E34F1AF82D78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1E3D9-CD2F-43BB-A893-EDAC91B512E5}" type="datetimeFigureOut">
              <a:rPr lang="ru-RU" smtClean="0"/>
              <a:t>30.03.2011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32F4E-C927-410F-9459-E34F1AF82D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1E3D9-CD2F-43BB-A893-EDAC91B512E5}" type="datetimeFigureOut">
              <a:rPr lang="ru-RU" smtClean="0"/>
              <a:t>30.03.2011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32F4E-C927-410F-9459-E34F1AF82D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641E3D9-CD2F-43BB-A893-EDAC91B512E5}" type="datetimeFigureOut">
              <a:rPr lang="ru-RU" smtClean="0"/>
              <a:t>30.03.2011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4A32F4E-C927-410F-9459-E34F1AF82D78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A4%D0%B0%D0%B9%D0%BB:Kuril_islands_1893.jpg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презентации к классным часам\курилы\4665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40"/>
            <a:ext cx="8784976" cy="64807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27584" y="476672"/>
            <a:ext cx="7772400" cy="2184272"/>
          </a:xfrm>
        </p:spPr>
        <p:txBody>
          <a:bodyPr/>
          <a:lstStyle/>
          <a:p>
            <a:pPr algn="ctr"/>
            <a:r>
              <a:rPr lang="ru-RU" sz="6600" dirty="0" smtClean="0">
                <a:solidFill>
                  <a:schemeClr val="bg1"/>
                </a:solidFill>
                <a:latin typeface="+mn-lt"/>
              </a:rPr>
              <a:t>Курильские острова</a:t>
            </a:r>
            <a:br>
              <a:rPr lang="ru-RU" sz="6600" dirty="0" smtClean="0">
                <a:solidFill>
                  <a:schemeClr val="bg1"/>
                </a:solidFill>
                <a:latin typeface="+mn-lt"/>
              </a:rPr>
            </a:br>
            <a:r>
              <a:rPr lang="ru-RU" sz="2000" dirty="0" smtClean="0">
                <a:solidFill>
                  <a:schemeClr val="bg1"/>
                </a:solidFill>
                <a:latin typeface="+mn-lt"/>
              </a:rPr>
              <a:t>цикл классных часов «Моя Россия»</a:t>
            </a:r>
            <a:endParaRPr lang="ru-RU" sz="6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5436096" y="4941168"/>
            <a:ext cx="3451920" cy="1509712"/>
          </a:xfrm>
        </p:spPr>
        <p:txBody>
          <a:bodyPr>
            <a:normAutofit fontScale="77500" lnSpcReduction="20000"/>
          </a:bodyPr>
          <a:lstStyle/>
          <a:p>
            <a:pPr algn="r"/>
            <a:r>
              <a:rPr lang="ru-RU" sz="2400" dirty="0" smtClean="0">
                <a:solidFill>
                  <a:srgbClr val="FFFF00"/>
                </a:solidFill>
              </a:rPr>
              <a:t>Подготовила: </a:t>
            </a:r>
          </a:p>
          <a:p>
            <a:pPr algn="r"/>
            <a:r>
              <a:rPr lang="ru-RU" sz="2400" dirty="0" err="1" smtClean="0">
                <a:solidFill>
                  <a:srgbClr val="FFFF00"/>
                </a:solidFill>
              </a:rPr>
              <a:t>Картамышева</a:t>
            </a:r>
            <a:r>
              <a:rPr lang="ru-RU" sz="2400" dirty="0" smtClean="0">
                <a:solidFill>
                  <a:srgbClr val="FFFF00"/>
                </a:solidFill>
              </a:rPr>
              <a:t> Ю.Н.</a:t>
            </a:r>
          </a:p>
          <a:p>
            <a:pPr algn="r"/>
            <a:r>
              <a:rPr lang="ru-RU" sz="2400" dirty="0" smtClean="0">
                <a:solidFill>
                  <a:srgbClr val="FFFF00"/>
                </a:solidFill>
              </a:rPr>
              <a:t>МОУ </a:t>
            </a:r>
            <a:r>
              <a:rPr lang="ru-RU" sz="2400" dirty="0" smtClean="0">
                <a:solidFill>
                  <a:srgbClr val="FFFF00"/>
                </a:solidFill>
              </a:rPr>
              <a:t>Павловская ООШ, </a:t>
            </a:r>
          </a:p>
          <a:p>
            <a:pPr algn="r"/>
            <a:r>
              <a:rPr lang="ru-RU" sz="2400" dirty="0" smtClean="0">
                <a:solidFill>
                  <a:srgbClr val="FFFF00"/>
                </a:solidFill>
              </a:rPr>
              <a:t>Луховицкого района,</a:t>
            </a:r>
          </a:p>
          <a:p>
            <a:pPr algn="r"/>
            <a:r>
              <a:rPr lang="ru-RU" sz="2400" dirty="0" smtClean="0">
                <a:solidFill>
                  <a:srgbClr val="FFFF00"/>
                </a:solidFill>
              </a:rPr>
              <a:t> Московской области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305800" cy="1267512"/>
          </a:xfrm>
        </p:spPr>
        <p:txBody>
          <a:bodyPr>
            <a:normAutofit/>
          </a:bodyPr>
          <a:lstStyle/>
          <a:p>
            <a:pPr algn="ctr"/>
            <a:r>
              <a:rPr lang="ru-RU" sz="2400" dirty="0" err="1" smtClean="0">
                <a:latin typeface="+mn-lt"/>
              </a:rPr>
              <a:t>Кури́льские</a:t>
            </a:r>
            <a:r>
              <a:rPr lang="ru-RU" sz="2400" dirty="0" smtClean="0">
                <a:latin typeface="+mn-lt"/>
              </a:rPr>
              <a:t> острова́ — цепь </a:t>
            </a:r>
            <a:r>
              <a:rPr lang="ru-RU" sz="2400" dirty="0" smtClean="0">
                <a:latin typeface="+mn-lt"/>
              </a:rPr>
              <a:t>островов </a:t>
            </a:r>
            <a:r>
              <a:rPr lang="ru-RU" sz="2400" dirty="0" smtClean="0">
                <a:latin typeface="+mn-lt"/>
              </a:rPr>
              <a:t>между полуостровом </a:t>
            </a:r>
            <a:r>
              <a:rPr lang="ru-RU" sz="2400" dirty="0" smtClean="0">
                <a:latin typeface="+mn-lt"/>
              </a:rPr>
              <a:t>Камчатка </a:t>
            </a:r>
            <a:r>
              <a:rPr lang="ru-RU" sz="2400" dirty="0" smtClean="0">
                <a:latin typeface="+mn-lt"/>
              </a:rPr>
              <a:t>и островом </a:t>
            </a:r>
            <a:r>
              <a:rPr lang="ru-RU" sz="2400" dirty="0" smtClean="0">
                <a:latin typeface="+mn-lt"/>
              </a:rPr>
              <a:t>Хоккайдо, </a:t>
            </a:r>
            <a:r>
              <a:rPr lang="ru-RU" sz="2400" dirty="0" smtClean="0">
                <a:latin typeface="+mn-lt"/>
              </a:rPr>
              <a:t>чуть выпуклой дугой отделяющая </a:t>
            </a:r>
            <a:r>
              <a:rPr lang="ru-RU" sz="2400" dirty="0" smtClean="0">
                <a:latin typeface="+mn-lt"/>
              </a:rPr>
              <a:t>Охотское море </a:t>
            </a:r>
            <a:r>
              <a:rPr lang="ru-RU" sz="2400" dirty="0" smtClean="0">
                <a:latin typeface="+mn-lt"/>
              </a:rPr>
              <a:t>от </a:t>
            </a:r>
            <a:r>
              <a:rPr lang="ru-RU" sz="2400" dirty="0" smtClean="0">
                <a:latin typeface="+mn-lt"/>
              </a:rPr>
              <a:t>Тихого океана. </a:t>
            </a:r>
            <a:endParaRPr lang="ru-RU" sz="2400" dirty="0">
              <a:latin typeface="+mn-lt"/>
            </a:endParaRPr>
          </a:p>
        </p:txBody>
      </p:sp>
      <p:pic>
        <p:nvPicPr>
          <p:cNvPr id="2050" name="Picture 2" descr="H:\презентации к классным часам\курилы\kurilyostrov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412776"/>
            <a:ext cx="8640960" cy="525658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305800" cy="1143000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latin typeface="+mn-lt"/>
              </a:rPr>
              <a:t>Включают 30 больших и множество мелких островов</a:t>
            </a:r>
            <a:endParaRPr lang="ru-RU" sz="3200" dirty="0">
              <a:latin typeface="+mn-lt"/>
            </a:endParaRPr>
          </a:p>
        </p:txBody>
      </p:sp>
      <p:pic>
        <p:nvPicPr>
          <p:cNvPr id="3074" name="Picture 2" descr="H:\презентации к классным часам\курилы\l-Zhupanova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700808"/>
            <a:ext cx="8208912" cy="48245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:\презентации к классным часам\курилы\0be5d82195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305800" cy="1212744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+mn-lt"/>
              </a:rPr>
              <a:t>Курильские острова входят в состав </a:t>
            </a:r>
            <a:r>
              <a:rPr lang="ru-RU" sz="3600" b="1" dirty="0" smtClean="0">
                <a:solidFill>
                  <a:schemeClr val="bg1"/>
                </a:solidFill>
                <a:latin typeface="+mn-lt"/>
              </a:rPr>
              <a:t>Сахалинской области России.</a:t>
            </a:r>
            <a:endParaRPr lang="ru-RU" sz="3600" b="1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305800" cy="201622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>
                <a:latin typeface="Georgia" pitchFamily="18" charset="0"/>
              </a:rPr>
              <a:t>До прихода русских и японцев острова были населены </a:t>
            </a:r>
            <a:r>
              <a:rPr lang="ru-RU" sz="2800" dirty="0" err="1" smtClean="0">
                <a:latin typeface="Georgia" pitchFamily="18" charset="0"/>
              </a:rPr>
              <a:t>айнами</a:t>
            </a:r>
            <a:r>
              <a:rPr lang="ru-RU" sz="2800" dirty="0" smtClean="0">
                <a:latin typeface="Georgia" pitchFamily="18" charset="0"/>
              </a:rPr>
              <a:t>. </a:t>
            </a:r>
            <a:r>
              <a:rPr lang="ru-RU" sz="2800" dirty="0" smtClean="0">
                <a:latin typeface="Georgia" pitchFamily="18" charset="0"/>
              </a:rPr>
              <a:t>На их языке «куру» означало «человек, пришедший ниоткуда», откуда и пошло их второе название «</a:t>
            </a:r>
            <a:r>
              <a:rPr lang="ru-RU" sz="2800" dirty="0" err="1" smtClean="0">
                <a:latin typeface="Georgia" pitchFamily="18" charset="0"/>
              </a:rPr>
              <a:t>курильцы</a:t>
            </a:r>
            <a:r>
              <a:rPr lang="ru-RU" sz="2800" dirty="0" smtClean="0">
                <a:latin typeface="Georgia" pitchFamily="18" charset="0"/>
              </a:rPr>
              <a:t>», а затем и наименование архипелага.</a:t>
            </a:r>
            <a:endParaRPr lang="ru-RU" sz="2800" dirty="0">
              <a:latin typeface="Georgia" pitchFamily="18" charset="0"/>
            </a:endParaRPr>
          </a:p>
        </p:txBody>
      </p:sp>
      <p:pic>
        <p:nvPicPr>
          <p:cNvPr id="5122" name="Picture 2" descr="H:\презентации к классным часам\курилы\9464ef113aa8edfb88724d97e785b4e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276872"/>
            <a:ext cx="8640959" cy="439248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:\презентации к классным часам\курилы\48334124_800pxShikota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305800" cy="258089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 smtClean="0">
                <a:solidFill>
                  <a:schemeClr val="tx1"/>
                </a:solidFill>
                <a:latin typeface="Georgia" pitchFamily="18" charset="0"/>
              </a:rPr>
              <a:t>В России первое упоминание о Курильских островах относится к 1646 году, когда Н. И. Колобов рассказал о населяющих острова бородатых </a:t>
            </a:r>
            <a:r>
              <a:rPr lang="ru-RU" sz="3100" dirty="0" err="1" smtClean="0">
                <a:solidFill>
                  <a:schemeClr val="tx1"/>
                </a:solidFill>
                <a:latin typeface="Georgia" pitchFamily="18" charset="0"/>
              </a:rPr>
              <a:t>айнах</a:t>
            </a:r>
            <a:r>
              <a:rPr lang="ru-RU" sz="3100" dirty="0" smtClean="0">
                <a:solidFill>
                  <a:schemeClr val="tx1"/>
                </a:solidFill>
                <a:latin typeface="Georgia" pitchFamily="18" charset="0"/>
              </a:rPr>
              <a:t>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305800" cy="129614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 smtClean="0">
                <a:latin typeface="+mn-lt"/>
              </a:rPr>
              <a:t>Курильские острова на английской </a:t>
            </a:r>
            <a:r>
              <a:rPr lang="ru-RU" sz="3200" dirty="0" smtClean="0">
                <a:latin typeface="+mn-lt"/>
              </a:rPr>
              <a:t/>
            </a:r>
            <a:br>
              <a:rPr lang="ru-RU" sz="3200" dirty="0" smtClean="0">
                <a:latin typeface="+mn-lt"/>
              </a:rPr>
            </a:br>
            <a:r>
              <a:rPr lang="ru-RU" sz="3200" dirty="0" smtClean="0">
                <a:latin typeface="+mn-lt"/>
              </a:rPr>
              <a:t>карте </a:t>
            </a:r>
            <a:r>
              <a:rPr lang="ru-RU" sz="3200" dirty="0" smtClean="0">
                <a:latin typeface="+mn-lt"/>
              </a:rPr>
              <a:t>1893 года</a:t>
            </a:r>
            <a:br>
              <a:rPr lang="ru-RU" sz="3200" dirty="0" smtClean="0">
                <a:latin typeface="+mn-lt"/>
              </a:rPr>
            </a:br>
            <a:endParaRPr lang="ru-RU" sz="3200" dirty="0">
              <a:latin typeface="+mn-lt"/>
            </a:endParaRPr>
          </a:p>
        </p:txBody>
      </p:sp>
      <p:pic>
        <p:nvPicPr>
          <p:cNvPr id="3" name="Рисунок 2" descr="http://upload.wikimedia.org/wikipedia/commons/thumb/5/5f/Kuril_islands_1893.jpg/220px-Kuril_islands_1893.jpg">
            <a:hlinkClick r:id="rId3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1340768"/>
            <a:ext cx="8640959" cy="532859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:\презентации к классным часам\курилы\0_1a3b7_548cd56f_X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305800" cy="882352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Georgia" pitchFamily="18" charset="0"/>
              </a:rPr>
              <a:t>Природа Курил</a:t>
            </a:r>
            <a:endParaRPr lang="ru-RU" dirty="0">
              <a:solidFill>
                <a:srgbClr val="FF0000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:\презентации к классным часам\курилы\0_d57d_80621c5_X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:\презентации к классным часам\курилы\4db8c4ad497f0decb4601efdbaf3f15a_ful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:\презентации к классным часам\курилы\8640-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:\презентации к классным часам\курилы\212_1264_Baklany_Shumsh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:\презентации к классным часам\курилы\22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:\презентации к классным часам\курилы\18776357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:\презентации к классным часам\курилы\1248980377_kuril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:\презентации к классным часам\курилы\1256208636_dsc007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:\презентации к классным часам\курилы\1256208002_430f1f7602fff20bbdad5ad4c13745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:\презентации к классным часам\курилы\1256208789_islan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:\презентации к классным часам\курилы\1613785000d9bdcb4a478ac4afc881750e8d22a8f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:\презентации к классным часам\курилы\1256307470_1256207808_0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:\презентации к классным часам\курилы\IMG_828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:\презентации к классным часам\курилы\b034bb9986f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:\презентации к классным часам\курилы\element-723034-misc-medv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:\презентации к классным часам\курилы\post-2-1225107590919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:\презентации к классным часам\курилы\urup-islan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664296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rgbClr val="FFFF00"/>
                </a:solidFill>
                <a:latin typeface="+mn-lt"/>
              </a:rPr>
              <a:t>Примечательно, что </a:t>
            </a:r>
            <a:r>
              <a:rPr lang="ru-RU" sz="2800" dirty="0" smtClean="0">
                <a:solidFill>
                  <a:srgbClr val="FFFF00"/>
                </a:solidFill>
                <a:latin typeface="+mn-lt"/>
              </a:rPr>
              <a:t>1 ноября 2010 года </a:t>
            </a:r>
            <a:r>
              <a:rPr lang="ru-RU" sz="2800" dirty="0" smtClean="0">
                <a:solidFill>
                  <a:srgbClr val="FFFF00"/>
                </a:solidFill>
                <a:latin typeface="+mn-lt"/>
              </a:rPr>
              <a:t>президент РФ </a:t>
            </a:r>
            <a:r>
              <a:rPr lang="ru-RU" sz="2800" dirty="0" smtClean="0">
                <a:solidFill>
                  <a:srgbClr val="FFFF00"/>
                </a:solidFill>
                <a:latin typeface="+mn-lt"/>
              </a:rPr>
              <a:t>Д.А.Медведев, </a:t>
            </a:r>
            <a:r>
              <a:rPr lang="ru-RU" sz="2800" dirty="0" smtClean="0">
                <a:solidFill>
                  <a:srgbClr val="FFFF00"/>
                </a:solidFill>
                <a:latin typeface="+mn-lt"/>
              </a:rPr>
              <a:t>стал первым российским лидером, посетившим Курильские острова. Президент Дмитрий Медведев </a:t>
            </a:r>
            <a:r>
              <a:rPr lang="ru-RU" sz="2800" dirty="0" smtClean="0">
                <a:solidFill>
                  <a:srgbClr val="FFFF00"/>
                </a:solidFill>
                <a:latin typeface="+mn-lt"/>
              </a:rPr>
              <a:t>подчеркнул, </a:t>
            </a:r>
            <a:r>
              <a:rPr lang="ru-RU" sz="2800" dirty="0" smtClean="0">
                <a:solidFill>
                  <a:srgbClr val="FFFF00"/>
                </a:solidFill>
                <a:latin typeface="+mn-lt"/>
              </a:rPr>
              <a:t>что "все острова Курильской гряды - территория Российской Федерации. Это наша земля, и мы должны обустраивать Курилы”</a:t>
            </a:r>
            <a:endParaRPr lang="ru-RU" sz="2800" dirty="0">
              <a:solidFill>
                <a:srgbClr val="FFFF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:\презентации к классным часам\курилы\post-3-1272838704935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305800" cy="2592288"/>
          </a:xfrm>
        </p:spPr>
        <p:txBody>
          <a:bodyPr>
            <a:noAutofit/>
          </a:bodyPr>
          <a:lstStyle/>
          <a:p>
            <a:pPr algn="ctr"/>
            <a:r>
              <a:rPr lang="ru-RU" sz="6600" dirty="0" smtClean="0">
                <a:solidFill>
                  <a:schemeClr val="bg1"/>
                </a:solidFill>
                <a:latin typeface="Georgia" pitchFamily="18" charset="0"/>
              </a:rPr>
              <a:t>Спасибо за внимание!</a:t>
            </a:r>
            <a:endParaRPr lang="ru-RU" sz="6600" dirty="0">
              <a:solidFill>
                <a:schemeClr val="bg1"/>
              </a:solidFill>
              <a:latin typeface="Georgia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65</TotalTime>
  <Words>170</Words>
  <Application>Microsoft Office PowerPoint</Application>
  <PresentationFormat>Экран (4:3)</PresentationFormat>
  <Paragraphs>41</Paragraphs>
  <Slides>26</Slides>
  <Notes>26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Поток</vt:lpstr>
      <vt:lpstr>Курильские острова цикл классных часов «Моя Россия»</vt:lpstr>
      <vt:lpstr>Кури́льские острова́ — цепь островов между полуостровом Камчатка и островом Хоккайдо, чуть выпуклой дугой отделяющая Охотское море от Тихого океана. </vt:lpstr>
      <vt:lpstr>Включают 30 больших и множество мелких островов</vt:lpstr>
      <vt:lpstr>Курильские острова входят в состав Сахалинской области России.</vt:lpstr>
      <vt:lpstr>До прихода русских и японцев острова были населены айнами. На их языке «куру» означало «человек, пришедший ниоткуда», откуда и пошло их второе название «курильцы», а затем и наименование архипелага.</vt:lpstr>
      <vt:lpstr>В России первое упоминание о Курильских островах относится к 1646 году, когда Н. И. Колобов рассказал о населяющих острова бородатых айнах. </vt:lpstr>
      <vt:lpstr>Курильские острова на английской  карте 1893 года </vt:lpstr>
      <vt:lpstr>Природа Курил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Примечательно, что 1 ноября 2010 года президент РФ Д.А.Медведев, стал первым российским лидером, посетившим Курильские острова. Президент Дмитрий Медведев подчеркнул, что "все острова Курильской гряды - территория Российской Федерации. Это наша земля, и мы должны обустраивать Курилы”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Курильские острова</dc:title>
  <dc:creator>Пользователь</dc:creator>
  <cp:lastModifiedBy>Пользователь</cp:lastModifiedBy>
  <cp:revision>17</cp:revision>
  <dcterms:created xsi:type="dcterms:W3CDTF">2011-03-30T18:06:34Z</dcterms:created>
  <dcterms:modified xsi:type="dcterms:W3CDTF">2011-03-30T19:12:06Z</dcterms:modified>
</cp:coreProperties>
</file>