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8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5090A-E7D6-406A-9E7D-68DBBDEAEA35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101EC-CE3F-4E2E-B6C2-79122FB7FF3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65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8EB20EC-68FE-4E30-8CF8-41308022874C}" type="datetimeFigureOut">
              <a:rPr lang="ru-RU" smtClean="0"/>
              <a:t>19.11.2012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850D527-DB4A-4886-BDA9-FFB87E941CDE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556792"/>
            <a:ext cx="6400800" cy="1295400"/>
          </a:xfrm>
          <a:effectLst/>
        </p:spPr>
        <p:txBody>
          <a:bodyPr/>
          <a:lstStyle/>
          <a:p>
            <a:r>
              <a:rPr lang="ru-RU" dirty="0" smtClean="0"/>
              <a:t>Эрнст Теодор Амадей Гофман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Или гений во всех областях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1052736"/>
            <a:ext cx="4880521" cy="764704"/>
          </a:xfrm>
        </p:spPr>
        <p:txBody>
          <a:bodyPr>
            <a:noAutofit/>
          </a:bodyPr>
          <a:lstStyle/>
          <a:p>
            <a:pPr algn="ctr"/>
            <a:r>
              <a:rPr lang="ru-RU" sz="4000" b="0" dirty="0" smtClean="0">
                <a:solidFill>
                  <a:srgbClr val="FF0000"/>
                </a:solidFill>
              </a:rPr>
              <a:t>Кратко о главном</a:t>
            </a:r>
            <a:endParaRPr lang="ru-RU" sz="4000" b="0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355976" y="1700808"/>
            <a:ext cx="3923928" cy="4896544"/>
          </a:xfrm>
        </p:spPr>
        <p:txBody>
          <a:bodyPr>
            <a:noAutofit/>
          </a:bodyPr>
          <a:lstStyle/>
          <a:p>
            <a:r>
              <a:rPr lang="ru-RU" dirty="0" smtClean="0"/>
              <a:t>Гофман-немецкий </a:t>
            </a:r>
            <a:r>
              <a:rPr lang="ru-RU" dirty="0" err="1" smtClean="0"/>
              <a:t>писатель,композитор</a:t>
            </a:r>
            <a:r>
              <a:rPr lang="ru-RU" dirty="0" smtClean="0"/>
              <a:t> и художник </a:t>
            </a:r>
            <a:r>
              <a:rPr lang="ru-RU" dirty="0" smtClean="0"/>
              <a:t>.Первым </a:t>
            </a:r>
            <a:r>
              <a:rPr lang="ru-RU" dirty="0" smtClean="0"/>
              <a:t>именем было </a:t>
            </a:r>
            <a:r>
              <a:rPr lang="ru-RU" dirty="0"/>
              <a:t>Эрнст Теодор </a:t>
            </a:r>
            <a:r>
              <a:rPr lang="ru-RU" dirty="0" smtClean="0"/>
              <a:t>Вильгельм, но из за большой любви к Моцарту переименовался в 1805 году на имя Амадей. Псевдонимом композитора было </a:t>
            </a:r>
            <a:r>
              <a:rPr lang="ru-RU" dirty="0"/>
              <a:t> Иоганн </a:t>
            </a:r>
            <a:r>
              <a:rPr lang="ru-RU" dirty="0" smtClean="0"/>
              <a:t>Крайслер. Родился он в городе Кёнгсберге 24 января 1776 году. Направлением как писателя был романтизм, а жанр новелла. Писал он на немецком ,но потом его произведения были переведены на многие другие языки. Умер 25 июня 1822 году тогда ему было 46 лет.</a:t>
            </a:r>
            <a:endParaRPr lang="ru-RU" dirty="0"/>
          </a:p>
        </p:txBody>
      </p:sp>
      <p:pic>
        <p:nvPicPr>
          <p:cNvPr id="7" name="Содержимое 6" descr="220px-ETA-Hoffmann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611560" y="1700808"/>
            <a:ext cx="3240360" cy="3682228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75656" y="836712"/>
            <a:ext cx="6400800" cy="685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Рисунки </a:t>
            </a:r>
            <a:r>
              <a:rPr lang="ru-RU" dirty="0">
                <a:solidFill>
                  <a:srgbClr val="FF0000"/>
                </a:solidFill>
              </a:rPr>
              <a:t>Г</a:t>
            </a:r>
            <a:r>
              <a:rPr lang="ru-RU" dirty="0" smtClean="0">
                <a:solidFill>
                  <a:srgbClr val="FF0000"/>
                </a:solidFill>
              </a:rPr>
              <a:t>офмана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3845" y="2276872"/>
            <a:ext cx="1657350" cy="1428750"/>
          </a:xfrm>
        </p:spPr>
      </p:pic>
      <p:sp>
        <p:nvSpPr>
          <p:cNvPr id="4098" name="AutoShape 2" descr="http://im0-tub-ru.yandex.net/i?id=128270066-47-72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Рисунок 8" descr="i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772816"/>
            <a:ext cx="2956545" cy="2251176"/>
          </a:xfrm>
          <a:prstGeom prst="rect">
            <a:avLst/>
          </a:prstGeom>
        </p:spPr>
      </p:pic>
      <p:pic>
        <p:nvPicPr>
          <p:cNvPr id="10" name="Рисунок 9" descr="i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1844824"/>
            <a:ext cx="2674857" cy="20162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6" y="40050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Пожар в театре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72200" y="400506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Милый сердцу велосипед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Сборник «Фантазии в манере </a:t>
            </a:r>
            <a:r>
              <a:rPr lang="ru-RU" dirty="0" err="1"/>
              <a:t>Калло</a:t>
            </a:r>
            <a:r>
              <a:rPr lang="ru-RU" dirty="0"/>
              <a:t>» </a:t>
            </a:r>
            <a:r>
              <a:rPr lang="ru-RU" dirty="0" smtClean="0"/>
              <a:t>содержит</a:t>
            </a:r>
            <a:endParaRPr lang="ru-RU" dirty="0"/>
          </a:p>
          <a:p>
            <a:pPr lvl="1"/>
            <a:r>
              <a:rPr lang="ru-RU" dirty="0"/>
              <a:t>Очерк «Жак </a:t>
            </a:r>
            <a:r>
              <a:rPr lang="ru-RU" dirty="0" err="1"/>
              <a:t>Калло</a:t>
            </a:r>
            <a:r>
              <a:rPr lang="ru-RU" dirty="0" smtClean="0"/>
              <a:t>»</a:t>
            </a:r>
            <a:endParaRPr lang="en-US" dirty="0"/>
          </a:p>
          <a:p>
            <a:pPr lvl="1"/>
            <a:r>
              <a:rPr lang="ru-RU" dirty="0"/>
              <a:t>Новелла 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 err="1" smtClean="0"/>
              <a:t>Крайслериана</a:t>
            </a:r>
            <a:r>
              <a:rPr lang="ru-RU" dirty="0" smtClean="0"/>
              <a:t>» </a:t>
            </a:r>
            <a:endParaRPr lang="en-US" dirty="0"/>
          </a:p>
          <a:p>
            <a:pPr lvl="1"/>
            <a:r>
              <a:rPr lang="ru-RU" dirty="0"/>
              <a:t>Новелла «Дон Жуан» 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/>
              <a:t>Известие о дальнейших судьбах собаки </a:t>
            </a:r>
            <a:r>
              <a:rPr lang="ru-RU" dirty="0" err="1"/>
              <a:t>Берганца</a:t>
            </a:r>
            <a:r>
              <a:rPr lang="ru-RU" dirty="0"/>
              <a:t>» 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/>
              <a:t>Магнетизер» </a:t>
            </a:r>
            <a:endParaRPr lang="en-US" dirty="0"/>
          </a:p>
          <a:p>
            <a:pPr lvl="1"/>
            <a:r>
              <a:rPr lang="ru-RU" dirty="0"/>
              <a:t>Повесть </a:t>
            </a:r>
            <a:r>
              <a:rPr lang="ru-RU" dirty="0" smtClean="0"/>
              <a:t>«Золотой горшок»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/>
              <a:t>Приключение в новогоднюю ночь» 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 err="1"/>
              <a:t>Крейслериана</a:t>
            </a:r>
            <a:r>
              <a:rPr lang="ru-RU" dirty="0"/>
              <a:t>» </a:t>
            </a:r>
            <a:endParaRPr lang="en-US" dirty="0"/>
          </a:p>
          <a:p>
            <a:r>
              <a:rPr lang="en-US" dirty="0" smtClean="0"/>
              <a:t>«</a:t>
            </a:r>
            <a:r>
              <a:rPr lang="ru-RU" dirty="0" smtClean="0"/>
              <a:t>Принцесса </a:t>
            </a:r>
            <a:r>
              <a:rPr lang="ru-RU" dirty="0" err="1" smtClean="0"/>
              <a:t>Бландина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Произведения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Роман «Эликсиры сатаны»</a:t>
            </a:r>
            <a:endParaRPr lang="en-US" dirty="0" smtClean="0"/>
          </a:p>
          <a:p>
            <a:r>
              <a:rPr lang="ru-RU" dirty="0" smtClean="0"/>
              <a:t>Сказка «Щелкунчик и мышиный король»</a:t>
            </a:r>
            <a:endParaRPr lang="en-US" dirty="0" smtClean="0"/>
          </a:p>
          <a:p>
            <a:r>
              <a:rPr lang="ru-RU" dirty="0" smtClean="0"/>
              <a:t>Сборник «Ночные этюды» содержит</a:t>
            </a:r>
          </a:p>
          <a:p>
            <a:pPr lvl="1"/>
            <a:r>
              <a:rPr lang="ru-RU" dirty="0" smtClean="0"/>
              <a:t>«Песочный человек»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Обет»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err="1" smtClean="0"/>
              <a:t>Игнац</a:t>
            </a:r>
            <a:r>
              <a:rPr lang="ru-RU" dirty="0" smtClean="0"/>
              <a:t> </a:t>
            </a:r>
            <a:r>
              <a:rPr lang="ru-RU" dirty="0" err="1" smtClean="0"/>
              <a:t>Деннер</a:t>
            </a:r>
            <a:r>
              <a:rPr lang="ru-RU" dirty="0" smtClean="0"/>
              <a:t>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Церковь иезуитов»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Майорат»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Пустой дом»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err="1" smtClean="0"/>
              <a:t>Санктус</a:t>
            </a:r>
            <a:r>
              <a:rPr lang="ru-RU" dirty="0" smtClean="0"/>
              <a:t>»</a:t>
            </a:r>
            <a:endParaRPr lang="en-US" dirty="0" smtClean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Каменное сердце»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27584" y="1844824"/>
            <a:ext cx="4038600" cy="4525963"/>
          </a:xfrm>
        </p:spPr>
        <p:txBody>
          <a:bodyPr>
            <a:normAutofit/>
          </a:bodyPr>
          <a:lstStyle/>
          <a:p>
            <a:r>
              <a:rPr lang="ru-RU" dirty="0"/>
              <a:t>Новелла «Необыкновенные страдания директора театра</a:t>
            </a:r>
            <a:r>
              <a:rPr lang="ru-RU" dirty="0" smtClean="0"/>
              <a:t>»</a:t>
            </a:r>
            <a:endParaRPr lang="en-US" dirty="0"/>
          </a:p>
          <a:p>
            <a:r>
              <a:rPr lang="en-US" dirty="0" smtClean="0"/>
              <a:t>«</a:t>
            </a:r>
            <a:r>
              <a:rPr lang="ru-RU" dirty="0"/>
              <a:t>Счастье игрока</a:t>
            </a:r>
            <a:r>
              <a:rPr lang="ru-RU" dirty="0" smtClean="0"/>
              <a:t>»</a:t>
            </a:r>
            <a:endParaRPr lang="en-US" dirty="0"/>
          </a:p>
          <a:p>
            <a:r>
              <a:rPr lang="ru-RU" dirty="0"/>
              <a:t>Сборник «</a:t>
            </a:r>
            <a:r>
              <a:rPr lang="ru-RU" dirty="0" err="1"/>
              <a:t>Серапионовы</a:t>
            </a:r>
            <a:r>
              <a:rPr lang="ru-RU" dirty="0"/>
              <a:t> братья</a:t>
            </a:r>
            <a:r>
              <a:rPr lang="ru-RU" dirty="0" smtClean="0"/>
              <a:t>»</a:t>
            </a:r>
            <a:endParaRPr lang="ru-RU" dirty="0"/>
          </a:p>
          <a:p>
            <a:pPr lvl="1"/>
            <a:r>
              <a:rPr lang="ru-RU" dirty="0"/>
              <a:t>«</a:t>
            </a:r>
            <a:r>
              <a:rPr lang="ru-RU" dirty="0" err="1"/>
              <a:t>Фалунские</a:t>
            </a:r>
            <a:r>
              <a:rPr lang="ru-RU" dirty="0"/>
              <a:t> </a:t>
            </a:r>
            <a:r>
              <a:rPr lang="ru-RU" dirty="0" smtClean="0"/>
              <a:t>рудники</a:t>
            </a:r>
            <a:endParaRPr lang="en-US" dirty="0"/>
          </a:p>
          <a:p>
            <a:pPr lvl="1"/>
            <a:r>
              <a:rPr lang="en-US" dirty="0"/>
              <a:t>«</a:t>
            </a:r>
            <a:r>
              <a:rPr lang="ru-RU" dirty="0"/>
              <a:t>Дож и догаресса</a:t>
            </a:r>
            <a:r>
              <a:rPr lang="ru-RU" dirty="0" smtClean="0"/>
              <a:t>»</a:t>
            </a:r>
            <a:endParaRPr lang="en-US" dirty="0"/>
          </a:p>
          <a:p>
            <a:pPr lvl="1"/>
            <a:r>
              <a:rPr lang="en-US" dirty="0" smtClean="0"/>
              <a:t>«</a:t>
            </a:r>
            <a:r>
              <a:rPr lang="ru-RU" dirty="0" smtClean="0"/>
              <a:t>Мастер Мартин-Бончар и его подмастерье»</a:t>
            </a:r>
            <a:endParaRPr lang="en-US" dirty="0"/>
          </a:p>
          <a:p>
            <a:pPr lvl="1"/>
            <a:r>
              <a:rPr lang="ru-RU" dirty="0"/>
              <a:t>Новелла </a:t>
            </a:r>
            <a:r>
              <a:rPr lang="ru-RU" dirty="0" smtClean="0"/>
              <a:t>«</a:t>
            </a:r>
            <a:r>
              <a:rPr lang="ru-RU" dirty="0" err="1" smtClean="0"/>
              <a:t>Мадмуацель</a:t>
            </a:r>
            <a:r>
              <a:rPr lang="ru-RU" dirty="0" smtClean="0"/>
              <a:t> де </a:t>
            </a:r>
            <a:r>
              <a:rPr lang="ru-RU" dirty="0" err="1" smtClean="0"/>
              <a:t>Скюдери</a:t>
            </a:r>
            <a:r>
              <a:rPr lang="ru-RU" dirty="0" smtClean="0"/>
              <a:t>»</a:t>
            </a:r>
            <a:endParaRPr lang="en-US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499992" y="1844824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«</a:t>
            </a:r>
            <a:r>
              <a:rPr lang="ru-RU" dirty="0" smtClean="0"/>
              <a:t>Принцесса Брамбилла» (Роман «Житейское возвращение кота </a:t>
            </a:r>
            <a:r>
              <a:rPr lang="ru-RU" dirty="0"/>
              <a:t>М</a:t>
            </a:r>
            <a:r>
              <a:rPr lang="ru-RU" dirty="0" smtClean="0"/>
              <a:t>урра»</a:t>
            </a:r>
            <a:endParaRPr lang="en-US" dirty="0" smtClean="0"/>
          </a:p>
          <a:p>
            <a:r>
              <a:rPr lang="en-US" dirty="0" smtClean="0"/>
              <a:t>«</a:t>
            </a:r>
            <a:r>
              <a:rPr lang="ru-RU" dirty="0" smtClean="0"/>
              <a:t>Ошибки»</a:t>
            </a:r>
            <a:endParaRPr lang="en-US" dirty="0" smtClean="0"/>
          </a:p>
          <a:p>
            <a:r>
              <a:rPr lang="en-US" dirty="0" smtClean="0"/>
              <a:t>«</a:t>
            </a:r>
            <a:r>
              <a:rPr lang="ru-RU" dirty="0" smtClean="0"/>
              <a:t>Тайны»</a:t>
            </a:r>
            <a:endParaRPr lang="en-US" dirty="0" smtClean="0"/>
          </a:p>
          <a:p>
            <a:r>
              <a:rPr lang="en-US" dirty="0" smtClean="0"/>
              <a:t>«</a:t>
            </a:r>
            <a:r>
              <a:rPr lang="ru-RU" dirty="0" smtClean="0"/>
              <a:t>Двойники»</a:t>
            </a:r>
            <a:endParaRPr lang="en-US" dirty="0" smtClean="0"/>
          </a:p>
          <a:p>
            <a:r>
              <a:rPr lang="ru-RU" dirty="0" smtClean="0"/>
              <a:t>Роман «Повелитель блох»</a:t>
            </a:r>
            <a:endParaRPr lang="en-US" dirty="0" smtClean="0"/>
          </a:p>
          <a:p>
            <a:r>
              <a:rPr lang="ru-RU" dirty="0" smtClean="0"/>
              <a:t>Новелла «Угловое окно»</a:t>
            </a:r>
            <a:endParaRPr lang="en-US" dirty="0" smtClean="0"/>
          </a:p>
          <a:p>
            <a:r>
              <a:rPr lang="en-US" dirty="0" smtClean="0"/>
              <a:t>«</a:t>
            </a:r>
            <a:r>
              <a:rPr lang="ru-RU" dirty="0" smtClean="0"/>
              <a:t>Зловещий гость</a:t>
            </a:r>
            <a:endParaRPr lang="en-US" dirty="0" smtClean="0"/>
          </a:p>
          <a:p>
            <a:r>
              <a:rPr lang="ru-RU" dirty="0" smtClean="0"/>
              <a:t>Опера «Ундина»</a:t>
            </a:r>
          </a:p>
          <a:p>
            <a:r>
              <a:rPr lang="ru-RU" dirty="0" smtClean="0"/>
              <a:t>Повесть «Крошка Цахес»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Балеты по произведениям </a:t>
            </a:r>
            <a:r>
              <a:rPr lang="ru-RU" dirty="0">
                <a:solidFill>
                  <a:srgbClr val="FF0000"/>
                </a:solidFill>
              </a:rPr>
              <a:t>Э. Т. А. Гофмана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Балет П. И. </a:t>
            </a:r>
            <a:r>
              <a:rPr lang="ru-RU" dirty="0" err="1" smtClean="0"/>
              <a:t>Чайковского«Щелкунчик</a:t>
            </a:r>
            <a:r>
              <a:rPr lang="ru-RU" dirty="0"/>
              <a:t>» (первая постановка в 1892 году).</a:t>
            </a:r>
          </a:p>
          <a:p>
            <a:r>
              <a:rPr lang="ru-RU" dirty="0" err="1"/>
              <a:t>Коппелия</a:t>
            </a:r>
            <a:r>
              <a:rPr lang="ru-RU" dirty="0"/>
              <a:t> (</a:t>
            </a:r>
            <a:r>
              <a:rPr lang="ru-RU" dirty="0" err="1"/>
              <a:t>Коппелия</a:t>
            </a:r>
            <a:r>
              <a:rPr lang="ru-RU" dirty="0"/>
              <a:t>, или Красавица с голубыми глазами, фр. </a:t>
            </a:r>
            <a:r>
              <a:rPr lang="ru-RU" dirty="0" err="1"/>
              <a:t>Coppélia</a:t>
            </a:r>
            <a:r>
              <a:rPr lang="ru-RU" dirty="0"/>
              <a:t>) — комический балет французского композитора Лео Делиба. Либретто написано по новелле Э. Гофмана «Песочный человек» Ш. </a:t>
            </a:r>
            <a:r>
              <a:rPr lang="ru-RU" dirty="0" err="1"/>
              <a:t>Нюитером</a:t>
            </a:r>
            <a:r>
              <a:rPr lang="ru-RU" dirty="0"/>
              <a:t> (</a:t>
            </a:r>
            <a:r>
              <a:rPr lang="ru-RU" dirty="0" err="1"/>
              <a:t>Charles</a:t>
            </a:r>
            <a:r>
              <a:rPr lang="ru-RU" dirty="0"/>
              <a:t> </a:t>
            </a:r>
            <a:r>
              <a:rPr lang="ru-RU" dirty="0" err="1"/>
              <a:t>Nuitter</a:t>
            </a:r>
            <a:r>
              <a:rPr lang="ru-RU" dirty="0"/>
              <a:t>) и балетмейстером спектакля А. </a:t>
            </a:r>
            <a:r>
              <a:rPr lang="ru-RU" dirty="0" err="1"/>
              <a:t>Сен-Леоном</a:t>
            </a:r>
            <a:r>
              <a:rPr lang="ru-RU" dirty="0"/>
              <a:t>).</a:t>
            </a:r>
          </a:p>
          <a:p>
            <a:r>
              <a:rPr lang="ru-RU" dirty="0"/>
              <a:t>Балет С. М. Слонимского «Волшебный орех» (первая постановка в 2005 году).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Фильмы по произведениям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Щелкунчик 1937года</a:t>
            </a:r>
            <a:endParaRPr lang="ru-RU" dirty="0"/>
          </a:p>
          <a:p>
            <a:r>
              <a:rPr lang="ru-RU" dirty="0" smtClean="0"/>
              <a:t>Орех Кракатук,1977года</a:t>
            </a:r>
            <a:endParaRPr lang="ru-RU" dirty="0"/>
          </a:p>
          <a:p>
            <a:r>
              <a:rPr lang="ru-RU" dirty="0" smtClean="0"/>
              <a:t>Щелкунчик и мышиный король,</a:t>
            </a:r>
            <a:r>
              <a:rPr lang="ru-RU" dirty="0"/>
              <a:t> </a:t>
            </a:r>
            <a:r>
              <a:rPr lang="ru-RU" dirty="0" smtClean="0"/>
              <a:t>1999года</a:t>
            </a:r>
            <a:endParaRPr lang="ru-RU" dirty="0"/>
          </a:p>
          <a:p>
            <a:r>
              <a:rPr lang="ru-RU" dirty="0" smtClean="0"/>
              <a:t>Щелкунчик 2004года</a:t>
            </a:r>
            <a:endParaRPr lang="ru-RU" dirty="0"/>
          </a:p>
          <a:p>
            <a:r>
              <a:rPr lang="ru-RU" dirty="0" smtClean="0"/>
              <a:t>«</a:t>
            </a:r>
            <a:r>
              <a:rPr lang="ru-RU" dirty="0" err="1" smtClean="0"/>
              <a:t>Гофманиада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 smtClean="0"/>
              <a:t>Щелкунчик и крысиный король</a:t>
            </a:r>
            <a:r>
              <a:rPr lang="ru-RU" dirty="0"/>
              <a:t> </a:t>
            </a:r>
            <a:r>
              <a:rPr lang="ru-RU" dirty="0" smtClean="0"/>
              <a:t>(фильм в формате 3</a:t>
            </a:r>
            <a:r>
              <a:rPr lang="en-US" dirty="0" smtClean="0"/>
              <a:t>D</a:t>
            </a:r>
            <a:r>
              <a:rPr lang="ru-RU" dirty="0" smtClean="0"/>
              <a:t>),</a:t>
            </a:r>
            <a:r>
              <a:rPr lang="ru-RU" dirty="0"/>
              <a:t> </a:t>
            </a:r>
            <a:r>
              <a:rPr lang="ru-RU" dirty="0" smtClean="0"/>
              <a:t>2010 года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Интересные факты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 честь героини произведения Гофмана «Принцесса </a:t>
            </a:r>
            <a:r>
              <a:rPr lang="ru-RU" dirty="0" err="1" smtClean="0"/>
              <a:t>Брамбилла</a:t>
            </a:r>
            <a:r>
              <a:rPr lang="ru-RU" dirty="0" smtClean="0"/>
              <a:t>» назван астероид </a:t>
            </a:r>
            <a:r>
              <a:rPr lang="ru-RU" dirty="0" err="1" smtClean="0"/>
              <a:t>Брамбилла</a:t>
            </a:r>
            <a:r>
              <a:rPr lang="ru-RU" dirty="0" smtClean="0"/>
              <a:t> открытый в 1907 году.</a:t>
            </a:r>
          </a:p>
          <a:p>
            <a:r>
              <a:rPr lang="ru-RU" dirty="0" smtClean="0"/>
              <a:t>Гофман в своем имени Эрнест Теодор Вильгельм изменил последнюю часть на Амадей в честь любимого композитора Моцарта.</a:t>
            </a:r>
          </a:p>
          <a:p>
            <a:r>
              <a:rPr lang="ru-RU" dirty="0" smtClean="0"/>
              <a:t>Гофман является одним из писателей, повлиявших на творчество Э. А. По, Г. Ф. </a:t>
            </a:r>
            <a:r>
              <a:rPr lang="ru-RU" dirty="0" err="1" smtClean="0"/>
              <a:t>Лавкрафта</a:t>
            </a:r>
            <a:r>
              <a:rPr lang="ru-RU" dirty="0" smtClean="0"/>
              <a:t>, а также М. М. Шемякина. Оказал влияние на творчество российского рок музыканта, лидера групп Агата Кристи и Глеб </a:t>
            </a:r>
            <a:r>
              <a:rPr lang="ru-RU" dirty="0" err="1" smtClean="0"/>
              <a:t>Самойлоff</a:t>
            </a:r>
            <a:r>
              <a:rPr lang="ru-RU" dirty="0" smtClean="0"/>
              <a:t> &amp; </a:t>
            </a:r>
            <a:r>
              <a:rPr lang="ru-RU" dirty="0" err="1" smtClean="0"/>
              <a:t>the</a:t>
            </a:r>
            <a:r>
              <a:rPr lang="ru-RU" dirty="0" smtClean="0"/>
              <a:t> </a:t>
            </a:r>
            <a:r>
              <a:rPr lang="ru-RU" dirty="0" err="1" smtClean="0"/>
              <a:t>Matrixx</a:t>
            </a:r>
            <a:r>
              <a:rPr lang="ru-RU" dirty="0" smtClean="0"/>
              <a:t> Глеба </a:t>
            </a:r>
            <a:r>
              <a:rPr lang="ru-RU" dirty="0" err="1" smtClean="0"/>
              <a:t>Самойлова.й</a:t>
            </a:r>
            <a:r>
              <a:rPr lang="ru-RU" dirty="0" smtClean="0"/>
              <a:t> в 1907 году.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Конец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103</TotalTime>
  <Words>262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Кутюр</vt:lpstr>
      <vt:lpstr>Эрнст Теодор Амадей Гофман</vt:lpstr>
      <vt:lpstr>Кратко о главном</vt:lpstr>
      <vt:lpstr>Рисунки Гофмана</vt:lpstr>
      <vt:lpstr>Произведения</vt:lpstr>
      <vt:lpstr>Презентация PowerPoint</vt:lpstr>
      <vt:lpstr>Балеты по произведениям Э. Т. А. Гофмана </vt:lpstr>
      <vt:lpstr>Фильмы по произведениям</vt:lpstr>
      <vt:lpstr>Интересные факты</vt:lpstr>
      <vt:lpstr>Конец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Эрнст Теодор Амадей Гофман</dc:title>
  <dc:creator>Админ</dc:creator>
  <cp:lastModifiedBy>Фред</cp:lastModifiedBy>
  <cp:revision>12</cp:revision>
  <dcterms:created xsi:type="dcterms:W3CDTF">2012-11-14T14:43:21Z</dcterms:created>
  <dcterms:modified xsi:type="dcterms:W3CDTF">2012-11-19T06:03:43Z</dcterms:modified>
</cp:coreProperties>
</file>